
<file path=[Content_Types].xml><?xml version="1.0" encoding="utf-8"?>
<Types xmlns="http://schemas.openxmlformats.org/package/2006/content-types">
  <Override PartName="/_rels/.rels" ContentType="application/vnd.openxmlformats-package.relationshi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_rels/presentation.xml.rels" ContentType="application/vnd.openxmlformats-package.relationships+xml"/>
  <Override PartName="/ppt/notesSlides/_rels/notesSlide50.xml.rels" ContentType="application/vnd.openxmlformats-package.relationships+xml"/>
  <Override PartName="/ppt/notesSlides/_rels/notesSlide46.xml.rels" ContentType="application/vnd.openxmlformats-package.relationships+xml"/>
  <Override PartName="/ppt/notesSlides/_rels/notesSlide54.xml.rels" ContentType="application/vnd.openxmlformats-package.relationships+xml"/>
  <Override PartName="/ppt/notesSlides/_rels/notesSlide40.xml.rels" ContentType="application/vnd.openxmlformats-package.relationships+xml"/>
  <Override PartName="/ppt/notesSlides/_rels/notesSlide38.xml.rels" ContentType="application/vnd.openxmlformats-package.relationships+xml"/>
  <Override PartName="/ppt/notesSlides/_rels/notesSlide47.xml.rels" ContentType="application/vnd.openxmlformats-package.relationships+xml"/>
  <Override PartName="/ppt/notesSlides/_rels/notesSlide33.xml.rels" ContentType="application/vnd.openxmlformats-package.relationships+xml"/>
  <Override PartName="/ppt/notesSlides/_rels/notesSlide13.xml.rels" ContentType="application/vnd.openxmlformats-package.relationships+xml"/>
  <Override PartName="/ppt/notesSlides/_rels/notesSlide39.xml.rels" ContentType="application/vnd.openxmlformats-package.relationships+xml"/>
  <Override PartName="/ppt/notesSlides/_rels/notesSlide11.xml.rels" ContentType="application/vnd.openxmlformats-package.relationships+xml"/>
  <Override PartName="/ppt/notesSlides/_rels/notesSlide14.xml.rels" ContentType="application/vnd.openxmlformats-package.relationships+xml"/>
  <Override PartName="/ppt/notesSlides/_rels/notesSlide49.xml.rels" ContentType="application/vnd.openxmlformats-package.relationships+xml"/>
  <Override PartName="/ppt/notesSlides/_rels/notesSlide41.xml.rels" ContentType="application/vnd.openxmlformats-package.relationships+xml"/>
  <Override PartName="/ppt/notesSlides/_rels/notesSlide21.xml.rels" ContentType="application/vnd.openxmlformats-package.relationships+xml"/>
  <Override PartName="/ppt/notesSlides/_rels/notesSlide23.xml.rels" ContentType="application/vnd.openxmlformats-package.relationships+xml"/>
  <Override PartName="/ppt/notesSlides/_rels/notesSlide32.xml.rels" ContentType="application/vnd.openxmlformats-package.relationships+xml"/>
  <Override PartName="/ppt/notesSlides/notesSlide32.xml" ContentType="application/vnd.openxmlformats-officedocument.presentationml.notesSlide+xml"/>
  <Override PartName="/ppt/notesSlides/notesSlide23.xml" ContentType="application/vnd.openxmlformats-officedocument.presentationml.notesSlide+xml"/>
  <Override PartName="/ppt/notesSlides/notesSlide14.xml" ContentType="application/vnd.openxmlformats-officedocument.presentationml.notesSlide+xml"/>
  <Override PartName="/ppt/notesSlides/notesSlide21.xml" ContentType="application/vnd.openxmlformats-officedocument.presentationml.notesSlide+xml"/>
  <Override PartName="/ppt/notesSlides/notesSlide11.xml" ContentType="application/vnd.openxmlformats-officedocument.presentationml.notesSlide+xml"/>
  <Override PartName="/ppt/notesSlides/notesSlide49.xml" ContentType="application/vnd.openxmlformats-officedocument.presentationml.notesSlide+xml"/>
  <Override PartName="/ppt/notesSlides/notesSlide13.xml" ContentType="application/vnd.openxmlformats-officedocument.presentationml.notesSlide+xml"/>
  <Override PartName="/ppt/notesSlides/notesSlide33.xml" ContentType="application/vnd.openxmlformats-officedocument.presentationml.notesSlide+xml"/>
  <Override PartName="/ppt/notesSlides/notesSlide40.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6.xml" ContentType="application/vnd.openxmlformats-officedocument.presentationml.notesSlide+xml"/>
  <Override PartName="/ppt/notesSlides/notesSlide41.xml" ContentType="application/vnd.openxmlformats-officedocument.presentationml.notesSlide+xml"/>
  <Override PartName="/ppt/notesSlides/notesSlide47.xml" ContentType="application/vnd.openxmlformats-officedocument.presentationml.notesSlide+xml"/>
  <Override PartName="/ppt/notesSlides/notesSlide54.xml" ContentType="application/vnd.openxmlformats-officedocument.presentationml.notesSlide+xml"/>
  <Override PartName="/ppt/notesSlides/notesSlide50.xml" ContentType="application/vnd.openxmlformats-officedocument.presentationml.notesSlide+xml"/>
  <Override PartName="/ppt/media/image256.jpeg" ContentType="image/jpeg"/>
  <Override PartName="/ppt/media/image255.jpeg" ContentType="image/jpeg"/>
  <Override PartName="/ppt/media/image253.png" ContentType="image/png"/>
  <Override PartName="/ppt/media/image252.png" ContentType="image/png"/>
  <Override PartName="/ppt/media/image251.png" ContentType="image/png"/>
  <Override PartName="/ppt/media/image243.jpeg" ContentType="image/jpeg"/>
  <Override PartName="/ppt/media/image242.png" ContentType="image/png"/>
  <Override PartName="/ppt/media/image241.png" ContentType="image/png"/>
  <Override PartName="/ppt/media/image240.png" ContentType="image/png"/>
  <Override PartName="/ppt/media/image238.jpeg" ContentType="image/jpeg"/>
  <Override PartName="/ppt/media/image237.png" ContentType="image/png"/>
  <Override PartName="/ppt/media/image236.png" ContentType="image/png"/>
  <Override PartName="/ppt/media/image235.jpeg" ContentType="image/jpeg"/>
  <Override PartName="/ppt/media/image233.png" ContentType="image/png"/>
  <Override PartName="/ppt/media/image232.png" ContentType="image/png"/>
  <Override PartName="/ppt/media/image231.jpeg" ContentType="image/jpeg"/>
  <Override PartName="/ppt/media/image230.png" ContentType="image/png"/>
  <Override PartName="/ppt/media/image226.jpeg" ContentType="image/jpeg"/>
  <Override PartName="/ppt/media/image222.wmf" ContentType="image/x-wmf"/>
  <Override PartName="/ppt/media/image215.png" ContentType="image/png"/>
  <Override PartName="/ppt/media/image214.png" ContentType="image/png"/>
  <Override PartName="/ppt/media/image206.jpeg" ContentType="image/jpeg"/>
  <Override PartName="/ppt/media/image205.png" ContentType="image/png"/>
  <Override PartName="/ppt/media/image202.wmf" ContentType="image/x-wmf"/>
  <Override PartName="/ppt/media/image200.png" ContentType="image/png"/>
  <Override PartName="/ppt/media/image198.png" ContentType="image/png"/>
  <Override PartName="/ppt/media/image196.wmf" ContentType="image/x-wmf"/>
  <Override PartName="/ppt/media/image246.png" ContentType="image/png"/>
  <Override PartName="/ppt/media/image194.png" ContentType="image/png"/>
  <Override PartName="/ppt/media/image225.jpeg" ContentType="image/jpeg"/>
  <Override PartName="/ppt/media/image193.png" ContentType="image/png"/>
  <Override PartName="/ppt/media/image244.png" ContentType="image/png"/>
  <Override PartName="/ppt/media/image192.png" ContentType="image/png"/>
  <Override PartName="/ppt/media/image191.png" ContentType="image/png"/>
  <Override PartName="/ppt/media/image254.jpeg" ContentType="image/jpeg"/>
  <Override PartName="/ppt/media/image250.png" ContentType="image/png"/>
  <Override PartName="/ppt/media/image190.jpeg" ContentType="image/jpeg"/>
  <Override PartName="/ppt/media/image186.wmf" ContentType="image/x-wmf"/>
  <Override PartName="/ppt/media/image183.png" ContentType="image/png"/>
  <Override PartName="/ppt/media/image234.png" ContentType="image/png"/>
  <Override PartName="/ppt/media/image182.png" ContentType="image/png"/>
  <Override PartName="/ppt/media/image181.jpeg" ContentType="image/jpeg"/>
  <Override PartName="/ppt/media/image180.wmf" ContentType="image/x-wmf"/>
  <Override PartName="/ppt/media/image179.jpeg" ContentType="image/jpeg"/>
  <Override PartName="/ppt/media/image229.png" ContentType="image/png"/>
  <Override PartName="/ppt/media/image177.png" ContentType="image/png"/>
  <Override PartName="/ppt/media/image173.wmf" ContentType="image/x-wmf"/>
  <Override PartName="/ppt/media/image223.png" ContentType="image/png"/>
  <Override PartName="/ppt/media/image171.png" ContentType="image/png"/>
  <Override PartName="/ppt/media/image170.png" ContentType="image/png"/>
  <Override PartName="/ppt/media/image169.jpeg" ContentType="image/jpeg"/>
  <Override PartName="/ppt/media/hdphoto4.wdp" ContentType="image/vnd.ms-photo"/>
  <Override PartName="/ppt/media/hdphoto3.wdp" ContentType="image/vnd.ms-photo"/>
  <Override PartName="/ppt/media/image166.jpeg" ContentType="image/jpeg"/>
  <Override PartName="/ppt/media/image257.png" ContentType="image/png"/>
  <Override PartName="/ppt/media/image78.jpeg" ContentType="image/jpeg"/>
  <Override PartName="/ppt/media/image188.wmf" ContentType="image/x-wmf"/>
  <Override PartName="/ppt/media/image77.png" ContentType="image/png"/>
  <Override PartName="/ppt/media/image7.jpeg" ContentType="image/jpeg"/>
  <Override PartName="/ppt/media/image227.png" ContentType="image/png"/>
  <Override PartName="/ppt/media/image75.jpeg" ContentType="image/jpeg"/>
  <Override PartName="/ppt/media/image189.png" ContentType="image/png"/>
  <Override PartName="/ppt/media/image91.png" ContentType="image/png"/>
  <Override PartName="/ppt/media/image210.wmf" ContentType="image/x-wmf"/>
  <Override PartName="/ppt/media/image72.jpeg" ContentType="image/jpeg"/>
  <Override PartName="/ppt/media/image71.png" ContentType="image/png"/>
  <Override PartName="/ppt/media/image58.png" ContentType="image/png"/>
  <Override PartName="/ppt/media/image16.jpeg" ContentType="image/jpeg"/>
  <Override PartName="/ppt/media/image219.wmf" ContentType="image/x-wmf"/>
  <Override PartName="/ppt/media/image56.png" ContentType="image/png"/>
  <Override PartName="/ppt/media/image149.jpeg" ContentType="image/jpeg"/>
  <Override PartName="/ppt/media/image218.wmf" ContentType="image/x-wmf"/>
  <Override PartName="/ppt/media/image55.png" ContentType="image/png"/>
  <Override PartName="/ppt/media/image30.wmf" ContentType="image/x-wmf"/>
  <Override PartName="/ppt/media/image217.wmf" ContentType="image/x-wmf"/>
  <Override PartName="/ppt/media/image54.png" ContentType="image/png"/>
  <Override PartName="/ppt/media/image185.wmf" ContentType="image/x-wmf"/>
  <Override PartName="/ppt/media/image74.png" ContentType="image/png"/>
  <Override PartName="/ppt/media/image199.jpeg" ContentType="image/jpeg"/>
  <Override PartName="/ppt/media/image52.jpeg" ContentType="image/jpeg"/>
  <Override PartName="/ppt/media/image187.wmf" ContentType="image/x-wmf"/>
  <Override PartName="/ppt/media/image76.png" ContentType="image/png"/>
  <Override PartName="/ppt/media/image245.jpeg" ContentType="image/jpeg"/>
  <Override PartName="/ppt/media/image209.wmf" ContentType="image/x-wmf"/>
  <Override PartName="/ppt/media/image46.png" ContentType="image/png"/>
  <Override PartName="/ppt/media/image220.wmf" ContentType="image/x-wmf"/>
  <Override PartName="/ppt/media/image216.jpeg" ContentType="image/jpeg"/>
  <Override PartName="/ppt/media/image155.png" ContentType="image/png"/>
  <Override PartName="/ppt/media/image44.jpeg" ContentType="image/jpeg"/>
  <Override PartName="/ppt/media/hdphoto7.wdp" ContentType="image/vnd.ms-photo"/>
  <Override PartName="/ppt/media/image129.png" ContentType="image/png"/>
  <Override PartName="/ppt/media/image17.jpeg" ContentType="image/jpeg"/>
  <Override PartName="/ppt/media/image43.png" ContentType="image/png"/>
  <Override PartName="/ppt/media/image204.png" ContentType="image/png"/>
  <Override PartName="/ppt/media/image152.png" ContentType="image/png"/>
  <Override PartName="/ppt/media/image42.png" ContentType="image/png"/>
  <Override PartName="/ppt/media/image97.jpeg" ContentType="image/jpeg"/>
  <Override PartName="/ppt/media/image203.png" ContentType="image/png"/>
  <Override PartName="/ppt/media/image151.png" ContentType="image/png"/>
  <Override PartName="/ppt/media/image150.png" ContentType="image/png"/>
  <Override PartName="/ppt/media/image69.png" ContentType="image/png"/>
  <Override PartName="/ppt/media/image167.jpeg" ContentType="image/jpeg"/>
  <Override PartName="/ppt/media/image81.jpeg" ContentType="image/jpeg"/>
  <Override PartName="/ppt/media/image224.png" ContentType="image/png"/>
  <Override PartName="/ppt/media/image37.jpeg" ContentType="image/jpeg"/>
  <Override PartName="/ppt/media/image49.jpeg" ContentType="image/jpeg"/>
  <Override PartName="/ppt/media/image8.png" ContentType="image/png"/>
  <Override PartName="/ppt/media/image39.wmf" ContentType="image/x-wmf"/>
  <Override PartName="/ppt/media/image14.jpeg" ContentType="image/jpeg"/>
  <Override PartName="/ppt/media/image239.jpeg" ContentType="image/jpeg"/>
  <Override PartName="/ppt/media/image175.jpeg" ContentType="image/jpeg"/>
  <Override PartName="/ppt/media/image38.png" ContentType="image/png"/>
  <Override PartName="/ppt/media/image28.jpeg" ContentType="image/jpeg"/>
  <Override PartName="/ppt/media/image212.wmf" ContentType="image/x-wmf"/>
  <Override PartName="/ppt/media/image160.wmf" ContentType="image/x-wmf"/>
  <Override PartName="/ppt/media/image147.png" ContentType="image/png"/>
  <Override PartName="/ppt/media/image15.png" ContentType="image/png"/>
  <Override PartName="/ppt/media/hdphoto2.wdp" ContentType="image/vnd.ms-photo"/>
  <Override PartName="/ppt/media/image124.png" ContentType="image/png"/>
  <Override PartName="/ppt/media/image13.png" ContentType="image/png"/>
  <Override PartName="/ppt/media/image70.png" ContentType="image/png"/>
  <Override PartName="/ppt/media/image108.jpeg" ContentType="image/jpeg"/>
  <Override PartName="/ppt/media/image19.jpeg" ContentType="image/jpeg"/>
  <Override PartName="/ppt/media/image12.png" ContentType="image/png"/>
  <Override PartName="/ppt/media/image88.png" ContentType="image/png"/>
  <Override PartName="/ppt/media/image94.jpeg" ContentType="image/jpeg"/>
  <Override PartName="/ppt/media/image1.jpeg" ContentType="image/jpeg"/>
  <Override PartName="/ppt/media/image18.png" ContentType="image/png"/>
  <Override PartName="/ppt/media/image26.jpeg" ContentType="image/jpeg"/>
  <Override PartName="/ppt/media/image24.jpeg" ContentType="image/jpeg"/>
  <Override PartName="/ppt/media/image85.jpeg" ContentType="image/jpeg"/>
  <Override PartName="/ppt/media/hdphoto5.wdp" ContentType="image/vnd.ms-photo"/>
  <Override PartName="/ppt/media/image65.jpeg" ContentType="image/jpeg"/>
  <Override PartName="/ppt/media/image127.png" ContentType="image/png"/>
  <Override PartName="/ppt/media/image208.wmf" ContentType="image/x-wmf"/>
  <Override PartName="/ppt/media/image45.png" ContentType="image/png"/>
  <Override PartName="/ppt/media/image154.png" ContentType="image/png"/>
  <Override PartName="/ppt/media/image47.png" ContentType="image/png"/>
  <Override PartName="/ppt/media/image221.wmf" ContentType="image/x-wmf"/>
  <Override PartName="/ppt/media/image156.png" ContentType="image/png"/>
  <Override PartName="/ppt/media/image22.png" ContentType="image/png"/>
  <Override PartName="/ppt/media/image48.png" ContentType="image/png"/>
  <Override PartName="/ppt/media/image29.jpeg" ContentType="image/jpeg"/>
  <Override PartName="/ppt/media/image23.png" ContentType="image/png"/>
  <Override PartName="/ppt/media/image25.png" ContentType="image/png"/>
  <Override PartName="/ppt/media/image134.png" ContentType="image/png"/>
  <Override PartName="/ppt/media/image27.png" ContentType="image/png"/>
  <Override PartName="/ppt/media/image32.png" ContentType="image/png"/>
  <Override PartName="/ppt/media/image141.png" ContentType="image/png"/>
  <Override PartName="/ppt/media/image34.png" ContentType="image/png"/>
  <Override PartName="/ppt/media/image143.png" ContentType="image/png"/>
  <Override PartName="/ppt/media/image137.jpeg" ContentType="image/jpeg"/>
  <Override PartName="/ppt/media/image35.png" ContentType="image/png"/>
  <Override PartName="/ppt/media/image11.png" ContentType="image/png"/>
  <Override PartName="/ppt/media/image120.png" ContentType="image/png"/>
  <Override PartName="/ppt/media/image36.png" ContentType="image/png"/>
  <Override PartName="/ppt/media/image133.jpeg" ContentType="image/jpeg"/>
  <Override PartName="/ppt/media/image9.png" ContentType="image/png"/>
  <Override PartName="/ppt/media/image2.png" ContentType="image/png"/>
  <Override PartName="/ppt/media/image83.png" ContentType="image/png"/>
  <Override PartName="/ppt/media/image247.png" ContentType="image/png"/>
  <Override PartName="/ppt/media/image101.png" ContentType="image/png"/>
  <Override PartName="/ppt/media/image178.jpeg" ContentType="image/jpeg"/>
  <Override PartName="/ppt/media/image68.png" ContentType="image/png"/>
  <Override PartName="/ppt/media/image6.png" ContentType="image/png"/>
  <Override PartName="/ppt/media/image87.png" ContentType="image/png"/>
  <Override PartName="/ppt/media/image105.png" ContentType="image/png"/>
  <Override PartName="/ppt/media/image3.png" ContentType="image/png"/>
  <Override PartName="/ppt/media/image248.png" ContentType="image/png"/>
  <Override PartName="/ppt/media/image102.png" ContentType="image/png"/>
  <Override PartName="/ppt/media/image53.jpeg" ContentType="image/jpeg"/>
  <Override PartName="/ppt/media/image66.png" ContentType="image/png"/>
  <Override PartName="/ppt/media/image4.png" ContentType="image/png"/>
  <Override PartName="/ppt/media/image249.png" ContentType="image/png"/>
  <Override PartName="/ppt/media/image197.png" ContentType="image/png"/>
  <Override PartName="/ppt/media/image103.png" ContentType="image/png"/>
  <Override PartName="/ppt/media/image211.wmf" ContentType="image/x-wmf"/>
  <Override PartName="/ppt/media/image172.jpeg" ContentType="image/jpeg"/>
  <Override PartName="/ppt/media/image111.jpeg" ContentType="image/jpeg"/>
  <Override PartName="/ppt/media/image57.jpeg" ContentType="image/jpeg"/>
  <Override PartName="/ppt/media/image131.tif" ContentType="image/tiff"/>
  <Override PartName="/ppt/media/image59.jpeg" ContentType="image/jpeg"/>
  <Override PartName="/ppt/media/image41.png" ContentType="image/png"/>
  <Override PartName="/ppt/media/image139.png" ContentType="image/png"/>
  <Override PartName="/ppt/media/image67.png" ContentType="image/png"/>
  <Override PartName="/ppt/media/image5.png" ContentType="image/png"/>
  <Override PartName="/ppt/media/image86.png" ContentType="image/png"/>
  <Override PartName="/ppt/media/image119.jpeg" ContentType="image/jpeg"/>
  <Override PartName="/ppt/media/image33.jpeg" ContentType="image/jpeg"/>
  <Override PartName="/ppt/media/image125.jpeg" ContentType="image/jpeg"/>
  <Override PartName="/ppt/media/image79.png" ContentType="image/png"/>
  <Override PartName="/ppt/media/image168.jpeg" ContentType="image/jpeg"/>
  <Override PartName="/ppt/media/image21.jpeg" ContentType="image/jpeg"/>
  <Override PartName="/ppt/media/image82.jpeg" ContentType="image/jpeg"/>
  <Override PartName="/ppt/media/image163.wmf" ContentType="image/x-wmf"/>
  <Override PartName="/ppt/media/image109.jpeg" ContentType="image/jpeg"/>
  <Override PartName="/ppt/media/image80.png" ContentType="image/png"/>
  <Override PartName="/ppt/media/image89.jpeg" ContentType="image/jpeg"/>
  <Override PartName="/ppt/media/image90.png" ContentType="image/png"/>
  <Override PartName="/ppt/media/image92.png" ContentType="image/png"/>
  <Override PartName="/ppt/media/image62.jpeg" ContentType="image/jpeg"/>
  <Override PartName="/ppt/media/image93.png" ContentType="image/png"/>
  <Override PartName="/ppt/media/image95.png" ContentType="image/png"/>
  <Override PartName="/ppt/media/image96.png" ContentType="image/png"/>
  <Override PartName="/ppt/media/image98.png" ContentType="image/png"/>
  <Override PartName="/ppt/media/image116.png" ContentType="image/png"/>
  <Override PartName="/ppt/media/image207.wmf" ContentType="image/x-wmf"/>
  <Override PartName="/ppt/media/image99.jpeg" ContentType="image/jpeg"/>
  <Override PartName="/ppt/media/image195.wmf" ContentType="image/x-wmf"/>
  <Override PartName="/ppt/media/image84.png" ContentType="image/png"/>
  <Override PartName="/ppt/media/image100.jpeg" ContentType="image/jpeg"/>
  <Override PartName="/ppt/media/image228.png" ContentType="image/png"/>
  <Override PartName="/ppt/media/image176.png" ContentType="image/png"/>
  <Override PartName="/ppt/media/image114.jpeg" ContentType="image/jpeg"/>
  <Override PartName="/ppt/media/hdphoto6.wdp" ContentType="image/vnd.ms-photo"/>
  <Override PartName="/ppt/media/image104.jpeg" ContentType="image/jpeg"/>
  <Override PartName="/ppt/media/image31.jpeg" ContentType="image/jpeg"/>
  <Override PartName="/ppt/media/image112.png" ContentType="image/png"/>
  <Override PartName="/ppt/media/image201.wmf" ContentType="image/x-wmf"/>
  <Override PartName="/ppt/media/image110.jpeg" ContentType="image/jpeg"/>
  <Override PartName="/ppt/media/image113.jpeg" ContentType="image/jpeg"/>
  <Override PartName="/ppt/media/hdphoto1.wdp" ContentType="image/vnd.ms-photo"/>
  <Override PartName="/ppt/media/image123.png" ContentType="image/png"/>
  <Override PartName="/ppt/media/image115.png" ContentType="image/png"/>
  <Override PartName="/ppt/media/image144.jpeg" ContentType="image/jpeg"/>
  <Override PartName="/ppt/media/image64.jpeg" ContentType="image/jpeg"/>
  <Override PartName="/ppt/media/image117.png" ContentType="image/png"/>
  <Override PartName="/ppt/media/image20.png" ContentType="image/png"/>
  <Override PartName="/ppt/media/image118.png" ContentType="image/png"/>
  <Override PartName="/ppt/media/image121.wmf" ContentType="image/x-wmf"/>
  <Override PartName="/ppt/media/image122.jpeg" ContentType="image/jpeg"/>
  <Override PartName="/ppt/media/image126.jpeg" ContentType="image/jpeg"/>
  <Override PartName="/ppt/media/image128.jpeg" ContentType="image/jpeg"/>
  <Override PartName="/ppt/media/image132.tif" ContentType="image/tiff"/>
  <Override PartName="/ppt/media/image60.png" ContentType="image/png"/>
  <Override PartName="/ppt/media/image107.jpeg" ContentType="image/jpeg"/>
  <Override PartName="/ppt/media/image158.png" ContentType="image/png"/>
  <Override PartName="/ppt/media/image135.png" ContentType="image/png"/>
  <Override PartName="/ppt/media/image184.wmf" ContentType="image/x-wmf"/>
  <Override PartName="/ppt/media/image73.png" ContentType="image/png"/>
  <Override PartName="/ppt/media/image146.jpeg" ContentType="image/jpeg"/>
  <Override PartName="/ppt/media/image136.tif" ContentType="image/tiff"/>
  <Override PartName="/ppt/media/image40.png" ContentType="image/png"/>
  <Override PartName="/ppt/media/image138.png" ContentType="image/png"/>
  <Override PartName="/ppt/media/image140.png" ContentType="image/png"/>
  <Override PartName="/ppt/media/image142.png" ContentType="image/png"/>
  <Override PartName="/ppt/media/image174.wmf" ContentType="image/x-wmf"/>
  <Override PartName="/ppt/media/image63.png" ContentType="image/png"/>
  <Override PartName="/ppt/media/image145.jpeg" ContentType="image/jpeg"/>
  <Override PartName="/ppt/media/image213.wmf" ContentType="image/x-wmf"/>
  <Override PartName="/ppt/media/image161.wmf" ContentType="image/x-wmf"/>
  <Override PartName="/ppt/media/image50.png" ContentType="image/png"/>
  <Override PartName="/ppt/media/image106.jpeg" ContentType="image/jpeg"/>
  <Override PartName="/ppt/media/image148.png" ContentType="image/png"/>
  <Override PartName="/ppt/media/image153.jpeg" ContentType="image/jpeg"/>
  <Override PartName="/ppt/media/image10.jpeg" ContentType="image/jpeg"/>
  <Override PartName="/ppt/media/image157.jpeg" ContentType="image/jpeg"/>
  <Override PartName="/ppt/media/image61.png" ContentType="image/png"/>
  <Override PartName="/ppt/media/image159.png" ContentType="image/png"/>
  <Override PartName="/ppt/media/image51.png" ContentType="image/png"/>
  <Override PartName="/ppt/media/image162.wmf" ContentType="image/x-wmf"/>
  <Override PartName="/ppt/media/image130.tif" ContentType="image/tiff"/>
  <Override PartName="/ppt/media/image164.jpeg" ContentType="image/jpeg"/>
  <Override PartName="/ppt/media/image165.jpeg" ContentType="image/jpeg"/>
  <Override PartName="/ppt/slideMasters/_rels/slideMaster38.xml.rels" ContentType="application/vnd.openxmlformats-package.relationships+xml"/>
  <Override PartName="/ppt/slideMasters/_rels/slideMaster37.xml.rels" ContentType="application/vnd.openxmlformats-package.relationships+xml"/>
  <Override PartName="/ppt/slideMasters/_rels/slideMaster15.xml.rels" ContentType="application/vnd.openxmlformats-package.relationships+xml"/>
  <Override PartName="/ppt/slideMasters/_rels/slideMaster14.xml.rels" ContentType="application/vnd.openxmlformats-package.relationships+xml"/>
  <Override PartName="/ppt/slideMasters/_rels/slideMaster13.xml.rels" ContentType="application/vnd.openxmlformats-package.relationships+xml"/>
  <Override PartName="/ppt/slideMasters/_rels/slideMaster12.xml.rels" ContentType="application/vnd.openxmlformats-package.relationships+xml"/>
  <Override PartName="/ppt/slideMasters/_rels/slideMaster11.xml.rels" ContentType="application/vnd.openxmlformats-package.relationships+xml"/>
  <Override PartName="/ppt/slideMasters/_rels/slideMaster10.xml.rels" ContentType="application/vnd.openxmlformats-package.relationships+xml"/>
  <Override PartName="/ppt/slideMasters/_rels/slideMaster41.xml.rels" ContentType="application/vnd.openxmlformats-package.relationships+xml"/>
  <Override PartName="/ppt/slideMasters/_rels/slideMaster8.xml.rels" ContentType="application/vnd.openxmlformats-package.relationships+xml"/>
  <Override PartName="/ppt/slideMasters/_rels/slideMaster17.xml.rels" ContentType="application/vnd.openxmlformats-package.relationships+xml"/>
  <Override PartName="/ppt/slideMasters/_rels/slideMaster22.xml.rels" ContentType="application/vnd.openxmlformats-package.relationships+xml"/>
  <Override PartName="/ppt/slideMasters/_rels/slideMaster23.xml.rels" ContentType="application/vnd.openxmlformats-package.relationships+xml"/>
  <Override PartName="/ppt/slideMasters/_rels/slideMaster40.xml.rels" ContentType="application/vnd.openxmlformats-package.relationships+xml"/>
  <Override PartName="/ppt/slideMasters/_rels/slideMaster7.xml.rels" ContentType="application/vnd.openxmlformats-package.relationships+xml"/>
  <Override PartName="/ppt/slideMasters/_rels/slideMaster21.xml.rels" ContentType="application/vnd.openxmlformats-package.relationships+xml"/>
  <Override PartName="/ppt/slideMasters/_rels/slideMaster3.xml.rels" ContentType="application/vnd.openxmlformats-package.relationships+xml"/>
  <Override PartName="/ppt/slideMasters/_rels/slideMaster16.xml.rels" ContentType="application/vnd.openxmlformats-package.relationships+xml"/>
  <Override PartName="/ppt/slideMasters/_rels/slideMaster9.xml.rels" ContentType="application/vnd.openxmlformats-package.relationships+xml"/>
  <Override PartName="/ppt/slideMasters/_rels/slideMaster24.xml.rels" ContentType="application/vnd.openxmlformats-package.relationships+xml"/>
  <Override PartName="/ppt/slideMasters/_rels/slideMaster18.xml.rels" ContentType="application/vnd.openxmlformats-package.relationships+xml"/>
  <Override PartName="/ppt/slideMasters/_rels/slideMaster1.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39.xml.rels" ContentType="application/vnd.openxmlformats-package.relationships+xml"/>
  <Override PartName="/ppt/slideMasters/_rels/slideMaster20.xml.rels" ContentType="application/vnd.openxmlformats-package.relationships+xml"/>
  <Override PartName="/ppt/slideMasters/_rels/slideMaster2.xml.rels" ContentType="application/vnd.openxmlformats-package.relationships+xml"/>
  <Override PartName="/ppt/slideMasters/_rels/slideMaster19.xml.rels" ContentType="application/vnd.openxmlformats-package.relationships+xml"/>
  <Override PartName="/ppt/slideMasters/_rels/slideMaster25.xml.rels" ContentType="application/vnd.openxmlformats-package.relationships+xml"/>
  <Override PartName="/ppt/slideMasters/_rels/slideMaster26.xml.rels" ContentType="application/vnd.openxmlformats-package.relationships+xml"/>
  <Override PartName="/ppt/slideMasters/_rels/slideMaster27.xml.rels" ContentType="application/vnd.openxmlformats-package.relationships+xml"/>
  <Override PartName="/ppt/slideMasters/_rels/slideMaster28.xml.rels" ContentType="application/vnd.openxmlformats-package.relationships+xml"/>
  <Override PartName="/ppt/slideMasters/_rels/slideMaster29.xml.rels" ContentType="application/vnd.openxmlformats-package.relationships+xml"/>
  <Override PartName="/ppt/slideMasters/_rels/slideMaster30.xml.rels" ContentType="application/vnd.openxmlformats-package.relationships+xml"/>
  <Override PartName="/ppt/slideMasters/_rels/slideMaster31.xml.rels" ContentType="application/vnd.openxmlformats-package.relationships+xml"/>
  <Override PartName="/ppt/slideMasters/_rels/slideMaster32.xml.rels" ContentType="application/vnd.openxmlformats-package.relationships+xml"/>
  <Override PartName="/ppt/slideMasters/_rels/slideMaster33.xml.rels" ContentType="application/vnd.openxmlformats-package.relationships+xml"/>
  <Override PartName="/ppt/slideMasters/_rels/slideMaster34.xml.rels" ContentType="application/vnd.openxmlformats-package.relationships+xml"/>
  <Override PartName="/ppt/slideMasters/_rels/slideMaster35.xml.rels" ContentType="application/vnd.openxmlformats-package.relationships+xml"/>
  <Override PartName="/ppt/slideMasters/_rels/slideMaster36.xml.rels" ContentType="application/vnd.openxmlformats-package.relationships+xml"/>
  <Override PartName="/ppt/slideMasters/slideMaster41.xml" ContentType="application/vnd.openxmlformats-officedocument.presentationml.slideMaster+xml"/>
  <Override PartName="/ppt/slideMasters/slideMaster40.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39.xml" ContentType="application/vnd.openxmlformats-officedocument.presentationml.slideMaster+xml"/>
  <Override PartName="/ppt/slideMasters/slideMaster14.xml" ContentType="application/vnd.openxmlformats-officedocument.presentationml.slideMaster+xml"/>
  <Override PartName="/ppt/slideMasters/slideMaster38.xml" ContentType="application/vnd.openxmlformats-officedocument.presentationml.slideMaster+xml"/>
  <Override PartName="/ppt/slideMasters/slideMaster13.xml" ContentType="application/vnd.openxmlformats-officedocument.presentationml.slideMaster+xml"/>
  <Override PartName="/ppt/slideMasters/slideMaster37.xml" ContentType="application/vnd.openxmlformats-officedocument.presentationml.slideMaster+xml"/>
  <Override PartName="/ppt/slideMasters/slideMaster12.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10.xml" ContentType="application/vnd.openxmlformats-officedocument.presentationml.slideMaster+xml"/>
  <Override PartName="/ppt/slideMasters/slideMaster35.xml" ContentType="application/vnd.openxmlformats-officedocument.presentationml.slideMaster+xml"/>
  <Override PartName="/ppt/slideMasters/slideMaster11.xml" ContentType="application/vnd.openxmlformats-officedocument.presentationml.slideMaster+xml"/>
  <Override PartName="/ppt/slideMasters/slideMaster36.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presentation.xml" ContentType="application/vnd.openxmlformats-officedocument.presentationml.presentation.main+xml"/>
  <Override PartName="/ppt/theme/theme41.xml" ContentType="application/vnd.openxmlformats-officedocument.theme+xml"/>
  <Override PartName="/ppt/theme/theme40.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39.xml" ContentType="application/vnd.openxmlformats-officedocument.theme+xml"/>
  <Override PartName="/ppt/theme/theme14.xml" ContentType="application/vnd.openxmlformats-officedocument.theme+xml"/>
  <Override PartName="/ppt/theme/theme38.xml" ContentType="application/vnd.openxmlformats-officedocument.theme+xml"/>
  <Override PartName="/ppt/theme/theme13.xml" ContentType="application/vnd.openxmlformats-officedocument.theme+xml"/>
  <Override PartName="/ppt/theme/theme37.xml" ContentType="application/vnd.openxmlformats-officedocument.theme+xml"/>
  <Override PartName="/ppt/theme/theme12.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10.xml" ContentType="application/vnd.openxmlformats-officedocument.theme+xml"/>
  <Override PartName="/ppt/theme/theme35.xml" ContentType="application/vnd.openxmlformats-officedocument.theme+xml"/>
  <Override PartName="/ppt/theme/theme11.xml" ContentType="application/vnd.openxmlformats-officedocument.theme+xml"/>
  <Override PartName="/ppt/theme/theme36.xml" ContentType="application/vnd.openxmlformats-officedocument.theme+xml"/>
  <Override PartName="/ppt/theme/theme25.xml" ContentType="application/vnd.openxmlformats-officedocument.theme+xml"/>
  <Override PartName="/ppt/theme/theme9.xml" ContentType="application/vnd.openxmlformats-officedocument.theme+xml"/>
  <Override PartName="/ppt/theme/theme24.xml" ContentType="application/vnd.openxmlformats-officedocument.theme+xml"/>
  <Override PartName="/ppt/theme/theme8.xml" ContentType="application/vnd.openxmlformats-officedocument.theme+xml"/>
  <Override PartName="/ppt/theme/theme23.xml" ContentType="application/vnd.openxmlformats-officedocument.theme+xml"/>
  <Override PartName="/ppt/theme/theme7.xml" ContentType="application/vnd.openxmlformats-officedocument.theme+xml"/>
  <Override PartName="/ppt/theme/theme2.xml" ContentType="application/vnd.openxmlformats-officedocument.theme+xml"/>
  <Override PartName="/ppt/theme/theme4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heme/theme20.xml" ContentType="application/vnd.openxmlformats-officedocument.theme+xml"/>
  <Override PartName="/ppt/theme/theme4.xml" ContentType="application/vnd.openxmlformats-officedocument.theme+xml"/>
  <Override PartName="/ppt/theme/theme21.xml" ContentType="application/vnd.openxmlformats-officedocument.theme+xml"/>
  <Override PartName="/ppt/theme/theme5.xml" ContentType="application/vnd.openxmlformats-officedocument.theme+xml"/>
  <Override PartName="/ppt/theme/theme22.xml" ContentType="application/vnd.openxmlformats-officedocument.theme+xml"/>
  <Override PartName="/ppt/theme/theme6.xml" ContentType="application/vnd.openxmlformats-officedocument.theme+xml"/>
  <Override PartName="/ppt/slideLayouts/slideLayout492.xml" ContentType="application/vnd.openxmlformats-officedocument.presentationml.slideLayout+xml"/>
  <Override PartName="/ppt/slideLayouts/slideLayout491.xml" ContentType="application/vnd.openxmlformats-officedocument.presentationml.slideLayout+xml"/>
  <Override PartName="/ppt/slideLayouts/slideLayout490.xml" ContentType="application/vnd.openxmlformats-officedocument.presentationml.slideLayout+xml"/>
  <Override PartName="/ppt/slideLayouts/slideLayout489.xml" ContentType="application/vnd.openxmlformats-officedocument.presentationml.slideLayout+xml"/>
  <Override PartName="/ppt/slideLayouts/slideLayout488.xml" ContentType="application/vnd.openxmlformats-officedocument.presentationml.slideLayout+xml"/>
  <Override PartName="/ppt/slideLayouts/slideLayout487.xml" ContentType="application/vnd.openxmlformats-officedocument.presentationml.slideLayout+xml"/>
  <Override PartName="/ppt/slideLayouts/slideLayout486.xml" ContentType="application/vnd.openxmlformats-officedocument.presentationml.slideLayout+xml"/>
  <Override PartName="/ppt/slideLayouts/slideLayout485.xml" ContentType="application/vnd.openxmlformats-officedocument.presentationml.slideLayout+xml"/>
  <Override PartName="/ppt/slideLayouts/slideLayout484.xml" ContentType="application/vnd.openxmlformats-officedocument.presentationml.slideLayout+xml"/>
  <Override PartName="/ppt/slideLayouts/slideLayout483.xml" ContentType="application/vnd.openxmlformats-officedocument.presentationml.slideLayout+xml"/>
  <Override PartName="/ppt/slideLayouts/slideLayout482.xml" ContentType="application/vnd.openxmlformats-officedocument.presentationml.slideLayout+xml"/>
  <Override PartName="/ppt/slideLayouts/slideLayout481.xml" ContentType="application/vnd.openxmlformats-officedocument.presentationml.slideLayout+xml"/>
  <Override PartName="/ppt/slideLayouts/slideLayout480.xml" ContentType="application/vnd.openxmlformats-officedocument.presentationml.slideLayout+xml"/>
  <Override PartName="/ppt/slideLayouts/slideLayout479.xml" ContentType="application/vnd.openxmlformats-officedocument.presentationml.slideLayout+xml"/>
  <Override PartName="/ppt/slideLayouts/slideLayout478.xml" ContentType="application/vnd.openxmlformats-officedocument.presentationml.slideLayout+xml"/>
  <Override PartName="/ppt/slideLayouts/slideLayout477.xml" ContentType="application/vnd.openxmlformats-officedocument.presentationml.slideLayout+xml"/>
  <Override PartName="/ppt/slideLayouts/slideLayout476.xml" ContentType="application/vnd.openxmlformats-officedocument.presentationml.slideLayout+xml"/>
  <Override PartName="/ppt/slideLayouts/slideLayout475.xml" ContentType="application/vnd.openxmlformats-officedocument.presentationml.slideLayout+xml"/>
  <Override PartName="/ppt/slideLayouts/slideLayout474.xml" ContentType="application/vnd.openxmlformats-officedocument.presentationml.slideLayout+xml"/>
  <Override PartName="/ppt/slideLayouts/slideLayout473.xml" ContentType="application/vnd.openxmlformats-officedocument.presentationml.slideLayout+xml"/>
  <Override PartName="/ppt/slideLayouts/slideLayout472.xml" ContentType="application/vnd.openxmlformats-officedocument.presentationml.slideLayout+xml"/>
  <Override PartName="/ppt/slideLayouts/slideLayout471.xml" ContentType="application/vnd.openxmlformats-officedocument.presentationml.slideLayout+xml"/>
  <Override PartName="/ppt/slideLayouts/slideLayout470.xml" ContentType="application/vnd.openxmlformats-officedocument.presentationml.slideLayout+xml"/>
  <Override PartName="/ppt/slideLayouts/slideLayout469.xml" ContentType="application/vnd.openxmlformats-officedocument.presentationml.slideLayout+xml"/>
  <Override PartName="/ppt/slideLayouts/slideLayout468.xml" ContentType="application/vnd.openxmlformats-officedocument.presentationml.slideLayout+xml"/>
  <Override PartName="/ppt/slideLayouts/slideLayout467.xml" ContentType="application/vnd.openxmlformats-officedocument.presentationml.slideLayout+xml"/>
  <Override PartName="/ppt/slideLayouts/slideLayout465.xml" ContentType="application/vnd.openxmlformats-officedocument.presentationml.slideLayout+xml"/>
  <Override PartName="/ppt/slideLayouts/slideLayout464.xml" ContentType="application/vnd.openxmlformats-officedocument.presentationml.slideLayout+xml"/>
  <Override PartName="/ppt/slideLayouts/slideLayout463.xml" ContentType="application/vnd.openxmlformats-officedocument.presentationml.slideLayout+xml"/>
  <Override PartName="/ppt/slideLayouts/slideLayout462.xml" ContentType="application/vnd.openxmlformats-officedocument.presentationml.slideLayout+xml"/>
  <Override PartName="/ppt/slideLayouts/slideLayout461.xml" ContentType="application/vnd.openxmlformats-officedocument.presentationml.slideLayout+xml"/>
  <Override PartName="/ppt/slideLayouts/slideLayout460.xml" ContentType="application/vnd.openxmlformats-officedocument.presentationml.slideLayout+xml"/>
  <Override PartName="/ppt/slideLayouts/slideLayout459.xml" ContentType="application/vnd.openxmlformats-officedocument.presentationml.slideLayout+xml"/>
  <Override PartName="/ppt/slideLayouts/slideLayout458.xml" ContentType="application/vnd.openxmlformats-officedocument.presentationml.slideLayout+xml"/>
  <Override PartName="/ppt/slideLayouts/slideLayout457.xml" ContentType="application/vnd.openxmlformats-officedocument.presentationml.slideLayout+xml"/>
  <Override PartName="/ppt/slideLayouts/slideLayout456.xml" ContentType="application/vnd.openxmlformats-officedocument.presentationml.slideLayout+xml"/>
  <Override PartName="/ppt/slideLayouts/slideLayout455.xml" ContentType="application/vnd.openxmlformats-officedocument.presentationml.slideLayout+xml"/>
  <Override PartName="/ppt/slideLayouts/slideLayout454.xml" ContentType="application/vnd.openxmlformats-officedocument.presentationml.slideLayout+xml"/>
  <Override PartName="/ppt/slideLayouts/slideLayout453.xml" ContentType="application/vnd.openxmlformats-officedocument.presentationml.slideLayout+xml"/>
  <Override PartName="/ppt/slideLayouts/slideLayout452.xml" ContentType="application/vnd.openxmlformats-officedocument.presentationml.slideLayout+xml"/>
  <Override PartName="/ppt/slideLayouts/slideLayout451.xml" ContentType="application/vnd.openxmlformats-officedocument.presentationml.slideLayout+xml"/>
  <Override PartName="/ppt/slideLayouts/slideLayout450.xml" ContentType="application/vnd.openxmlformats-officedocument.presentationml.slideLayout+xml"/>
  <Override PartName="/ppt/slideLayouts/slideLayout444.xml" ContentType="application/vnd.openxmlformats-officedocument.presentationml.slideLayout+xml"/>
  <Override PartName="/ppt/slideLayouts/slideLayout443.xml" ContentType="application/vnd.openxmlformats-officedocument.presentationml.slideLayout+xml"/>
  <Override PartName="/ppt/slideLayouts/slideLayout442.xml" ContentType="application/vnd.openxmlformats-officedocument.presentationml.slideLayout+xml"/>
  <Override PartName="/ppt/slideLayouts/slideLayout441.xml" ContentType="application/vnd.openxmlformats-officedocument.presentationml.slideLayout+xml"/>
  <Override PartName="/ppt/slideLayouts/slideLayout440.xml" ContentType="application/vnd.openxmlformats-officedocument.presentationml.slideLayout+xml"/>
  <Override PartName="/ppt/slideLayouts/slideLayout434.xml" ContentType="application/vnd.openxmlformats-officedocument.presentationml.slideLayout+xml"/>
  <Override PartName="/ppt/slideLayouts/slideLayout433.xml" ContentType="application/vnd.openxmlformats-officedocument.presentationml.slideLayout+xml"/>
  <Override PartName="/ppt/slideLayouts/slideLayout432.xml" ContentType="application/vnd.openxmlformats-officedocument.presentationml.slideLayout+xml"/>
  <Override PartName="/ppt/slideLayouts/slideLayout431.xml" ContentType="application/vnd.openxmlformats-officedocument.presentationml.slideLayout+xml"/>
  <Override PartName="/ppt/slideLayouts/slideLayout430.xml" ContentType="application/vnd.openxmlformats-officedocument.presentationml.slideLayout+xml"/>
  <Override PartName="/ppt/slideLayouts/slideLayout424.xml" ContentType="application/vnd.openxmlformats-officedocument.presentationml.slideLayout+xml"/>
  <Override PartName="/ppt/slideLayouts/slideLayout423.xml" ContentType="application/vnd.openxmlformats-officedocument.presentationml.slideLayout+xml"/>
  <Override PartName="/ppt/slideLayouts/slideLayout422.xml" ContentType="application/vnd.openxmlformats-officedocument.presentationml.slideLayout+xml"/>
  <Override PartName="/ppt/slideLayouts/slideLayout421.xml" ContentType="application/vnd.openxmlformats-officedocument.presentationml.slideLayout+xml"/>
  <Override PartName="/ppt/slideLayouts/slideLayout420.xml" ContentType="application/vnd.openxmlformats-officedocument.presentationml.slideLayout+xml"/>
  <Override PartName="/ppt/slideLayouts/slideLayout414.xml" ContentType="application/vnd.openxmlformats-officedocument.presentationml.slideLayout+xml"/>
  <Override PartName="/ppt/slideLayouts/slideLayout413.xml" ContentType="application/vnd.openxmlformats-officedocument.presentationml.slideLayout+xml"/>
  <Override PartName="/ppt/slideLayouts/slideLayout412.xml" ContentType="application/vnd.openxmlformats-officedocument.presentationml.slideLayout+xml"/>
  <Override PartName="/ppt/slideLayouts/slideLayout411.xml" ContentType="application/vnd.openxmlformats-officedocument.presentationml.slideLayout+xml"/>
  <Override PartName="/ppt/slideLayouts/slideLayout410.xml" ContentType="application/vnd.openxmlformats-officedocument.presentationml.slideLayout+xml"/>
  <Override PartName="/ppt/slideLayouts/slideLayout404.xml" ContentType="application/vnd.openxmlformats-officedocument.presentationml.slideLayout+xml"/>
  <Override PartName="/ppt/slideLayouts/slideLayout399.xml" ContentType="application/vnd.openxmlformats-officedocument.presentationml.slideLayout+xml"/>
  <Override PartName="/ppt/slideLayouts/slideLayout403.xml" ContentType="application/vnd.openxmlformats-officedocument.presentationml.slideLayout+xml"/>
  <Override PartName="/ppt/slideLayouts/slideLayout398.xml" ContentType="application/vnd.openxmlformats-officedocument.presentationml.slideLayout+xml"/>
  <Override PartName="/ppt/slideLayouts/slideLayout402.xml" ContentType="application/vnd.openxmlformats-officedocument.presentationml.slideLayout+xml"/>
  <Override PartName="/ppt/slideLayouts/slideLayout397.xml" ContentType="application/vnd.openxmlformats-officedocument.presentationml.slideLayout+xml"/>
  <Override PartName="/ppt/slideLayouts/slideLayout401.xml" ContentType="application/vnd.openxmlformats-officedocument.presentationml.slideLayout+xml"/>
  <Override PartName="/ppt/slideLayouts/slideLayout396.xml" ContentType="application/vnd.openxmlformats-officedocument.presentationml.slideLayout+xml"/>
  <Override PartName="/ppt/slideLayouts/slideLayout400.xml" ContentType="application/vnd.openxmlformats-officedocument.presentationml.slideLayout+xml"/>
  <Override PartName="/ppt/slideLayouts/slideLayout395.xml" ContentType="application/vnd.openxmlformats-officedocument.presentationml.slideLayout+xml"/>
  <Override PartName="/ppt/slideLayouts/slideLayout394.xml" ContentType="application/vnd.openxmlformats-officedocument.presentationml.slideLayout+xml"/>
  <Override PartName="/ppt/slideLayouts/slideLayout393.xml" ContentType="application/vnd.openxmlformats-officedocument.presentationml.slideLayout+xml"/>
  <Override PartName="/ppt/slideLayouts/slideLayout392.xml" ContentType="application/vnd.openxmlformats-officedocument.presentationml.slideLayout+xml"/>
  <Override PartName="/ppt/slideLayouts/slideLayout391.xml" ContentType="application/vnd.openxmlformats-officedocument.presentationml.slideLayout+xml"/>
  <Override PartName="/ppt/slideLayouts/slideLayout390.xml" ContentType="application/vnd.openxmlformats-officedocument.presentationml.slideLayout+xml"/>
  <Override PartName="/ppt/slideLayouts/slideLayout389.xml" ContentType="application/vnd.openxmlformats-officedocument.presentationml.slideLayout+xml"/>
  <Override PartName="/ppt/slideLayouts/slideLayout388.xml" ContentType="application/vnd.openxmlformats-officedocument.presentationml.slideLayout+xml"/>
  <Override PartName="/ppt/slideLayouts/slideLayout387.xml" ContentType="application/vnd.openxmlformats-officedocument.presentationml.slideLayout+xml"/>
  <Override PartName="/ppt/slideLayouts/slideLayout386.xml" ContentType="application/vnd.openxmlformats-officedocument.presentationml.slideLayout+xml"/>
  <Override PartName="/ppt/slideLayouts/slideLayout385.xml" ContentType="application/vnd.openxmlformats-officedocument.presentationml.slideLayout+xml"/>
  <Override PartName="/ppt/slideLayouts/slideLayout384.xml" ContentType="application/vnd.openxmlformats-officedocument.presentationml.slideLayout+xml"/>
  <Override PartName="/ppt/slideLayouts/slideLayout383.xml" ContentType="application/vnd.openxmlformats-officedocument.presentationml.slideLayout+xml"/>
  <Override PartName="/ppt/slideLayouts/slideLayout382.xml" ContentType="application/vnd.openxmlformats-officedocument.presentationml.slideLayout+xml"/>
  <Override PartName="/ppt/slideLayouts/slideLayout381.xml" ContentType="application/vnd.openxmlformats-officedocument.presentationml.slideLayout+xml"/>
  <Override PartName="/ppt/slideLayouts/slideLayout380.xml" ContentType="application/vnd.openxmlformats-officedocument.presentationml.slideLayout+xml"/>
  <Override PartName="/ppt/slideLayouts/slideLayout379.xml" ContentType="application/vnd.openxmlformats-officedocument.presentationml.slideLayout+xml"/>
  <Override PartName="/ppt/slideLayouts/slideLayout378.xml" ContentType="application/vnd.openxmlformats-officedocument.presentationml.slideLayout+xml"/>
  <Override PartName="/ppt/slideLayouts/slideLayout377.xml" ContentType="application/vnd.openxmlformats-officedocument.presentationml.slideLayout+xml"/>
  <Override PartName="/ppt/slideLayouts/slideLayout376.xml" ContentType="application/vnd.openxmlformats-officedocument.presentationml.slideLayout+xml"/>
  <Override PartName="/ppt/slideLayouts/slideLayout375.xml" ContentType="application/vnd.openxmlformats-officedocument.presentationml.slideLayout+xml"/>
  <Override PartName="/ppt/slideLayouts/slideLayout374.xml" ContentType="application/vnd.openxmlformats-officedocument.presentationml.slideLayout+xml"/>
  <Override PartName="/ppt/slideLayouts/slideLayout373.xml" ContentType="application/vnd.openxmlformats-officedocument.presentationml.slideLayout+xml"/>
  <Override PartName="/ppt/slideLayouts/slideLayout372.xml" ContentType="application/vnd.openxmlformats-officedocument.presentationml.slideLayout+xml"/>
  <Override PartName="/ppt/slideLayouts/slideLayout371.xml" ContentType="application/vnd.openxmlformats-officedocument.presentationml.slideLayout+xml"/>
  <Override PartName="/ppt/slideLayouts/slideLayout370.xml" ContentType="application/vnd.openxmlformats-officedocument.presentationml.slideLayout+xml"/>
  <Override PartName="/ppt/slideLayouts/slideLayout369.xml" ContentType="application/vnd.openxmlformats-officedocument.presentationml.slideLayout+xml"/>
  <Override PartName="/ppt/slideLayouts/slideLayout368.xml" ContentType="application/vnd.openxmlformats-officedocument.presentationml.slideLayout+xml"/>
  <Override PartName="/ppt/slideLayouts/slideLayout367.xml" ContentType="application/vnd.openxmlformats-officedocument.presentationml.slideLayout+xml"/>
  <Override PartName="/ppt/slideLayouts/slideLayout366.xml" ContentType="application/vnd.openxmlformats-officedocument.presentationml.slideLayout+xml"/>
  <Override PartName="/ppt/slideLayouts/slideLayout365.xml" ContentType="application/vnd.openxmlformats-officedocument.presentationml.slideLayout+xml"/>
  <Override PartName="/ppt/slideLayouts/slideLayout364.xml" ContentType="application/vnd.openxmlformats-officedocument.presentationml.slideLayout+xml"/>
  <Override PartName="/ppt/slideLayouts/slideLayout363.xml" ContentType="application/vnd.openxmlformats-officedocument.presentationml.slideLayout+xml"/>
  <Override PartName="/ppt/slideLayouts/slideLayout362.xml" ContentType="application/vnd.openxmlformats-officedocument.presentationml.slideLayout+xml"/>
  <Override PartName="/ppt/slideLayouts/slideLayout361.xml" ContentType="application/vnd.openxmlformats-officedocument.presentationml.slideLayout+xml"/>
  <Override PartName="/ppt/slideLayouts/slideLayout360.xml" ContentType="application/vnd.openxmlformats-officedocument.presentationml.slideLayout+xml"/>
  <Override PartName="/ppt/slideLayouts/slideLayout359.xml" ContentType="application/vnd.openxmlformats-officedocument.presentationml.slideLayout+xml"/>
  <Override PartName="/ppt/slideLayouts/slideLayout358.xml" ContentType="application/vnd.openxmlformats-officedocument.presentationml.slideLayout+xml"/>
  <Override PartName="/ppt/slideLayouts/slideLayout357.xml" ContentType="application/vnd.openxmlformats-officedocument.presentationml.slideLayout+xml"/>
  <Override PartName="/ppt/slideLayouts/slideLayout356.xml" ContentType="application/vnd.openxmlformats-officedocument.presentationml.slideLayout+xml"/>
  <Override PartName="/ppt/slideLayouts/slideLayout355.xml" ContentType="application/vnd.openxmlformats-officedocument.presentationml.slideLayout+xml"/>
  <Override PartName="/ppt/slideLayouts/slideLayout354.xml" ContentType="application/vnd.openxmlformats-officedocument.presentationml.slideLayout+xml"/>
  <Override PartName="/ppt/slideLayouts/slideLayout353.xml" ContentType="application/vnd.openxmlformats-officedocument.presentationml.slideLayout+xml"/>
  <Override PartName="/ppt/slideLayouts/slideLayout352.xml" ContentType="application/vnd.openxmlformats-officedocument.presentationml.slideLayout+xml"/>
  <Override PartName="/ppt/slideLayouts/slideLayout351.xml" ContentType="application/vnd.openxmlformats-officedocument.presentationml.slideLayout+xml"/>
  <Override PartName="/ppt/slideLayouts/slideLayout350.xml" ContentType="application/vnd.openxmlformats-officedocument.presentationml.slideLayout+xml"/>
  <Override PartName="/ppt/slideLayouts/slideLayout349.xml" ContentType="application/vnd.openxmlformats-officedocument.presentationml.slideLayout+xml"/>
  <Override PartName="/ppt/slideLayouts/slideLayout348.xml" ContentType="application/vnd.openxmlformats-officedocument.presentationml.slideLayout+xml"/>
  <Override PartName="/ppt/slideLayouts/slideLayout347.xml" ContentType="application/vnd.openxmlformats-officedocument.presentationml.slideLayout+xml"/>
  <Override PartName="/ppt/slideLayouts/slideLayout346.xml" ContentType="application/vnd.openxmlformats-officedocument.presentationml.slideLayout+xml"/>
  <Override PartName="/ppt/slideLayouts/slideLayout345.xml" ContentType="application/vnd.openxmlformats-officedocument.presentationml.slideLayout+xml"/>
  <Override PartName="/ppt/slideLayouts/slideLayout344.xml" ContentType="application/vnd.openxmlformats-officedocument.presentationml.slideLayout+xml"/>
  <Override PartName="/ppt/slideLayouts/slideLayout343.xml" ContentType="application/vnd.openxmlformats-officedocument.presentationml.slideLayout+xml"/>
  <Override PartName="/ppt/slideLayouts/slideLayout342.xml" ContentType="application/vnd.openxmlformats-officedocument.presentationml.slideLayout+xml"/>
  <Override PartName="/ppt/slideLayouts/slideLayout341.xml" ContentType="application/vnd.openxmlformats-officedocument.presentationml.slideLayout+xml"/>
  <Override PartName="/ppt/slideLayouts/slideLayout340.xml" ContentType="application/vnd.openxmlformats-officedocument.presentationml.slideLayout+xml"/>
  <Override PartName="/ppt/slideLayouts/slideLayout339.xml" ContentType="application/vnd.openxmlformats-officedocument.presentationml.slideLayout+xml"/>
  <Override PartName="/ppt/slideLayouts/_rels/slideLayout492.xml.rels" ContentType="application/vnd.openxmlformats-package.relationships+xml"/>
  <Override PartName="/ppt/slideLayouts/_rels/slideLayout489.xml.rels" ContentType="application/vnd.openxmlformats-package.relationships+xml"/>
  <Override PartName="/ppt/slideLayouts/_rels/slideLayout488.xml.rels" ContentType="application/vnd.openxmlformats-package.relationships+xml"/>
  <Override PartName="/ppt/slideLayouts/_rels/slideLayout487.xml.rels" ContentType="application/vnd.openxmlformats-package.relationships+xml"/>
  <Override PartName="/ppt/slideLayouts/_rels/slideLayout486.xml.rels" ContentType="application/vnd.openxmlformats-package.relationships+xml"/>
  <Override PartName="/ppt/slideLayouts/_rels/slideLayout485.xml.rels" ContentType="application/vnd.openxmlformats-package.relationships+xml"/>
  <Override PartName="/ppt/slideLayouts/_rels/slideLayout484.xml.rels" ContentType="application/vnd.openxmlformats-package.relationships+xml"/>
  <Override PartName="/ppt/slideLayouts/_rels/slideLayout482.xml.rels" ContentType="application/vnd.openxmlformats-package.relationships+xml"/>
  <Override PartName="/ppt/slideLayouts/_rels/slideLayout481.xml.rels" ContentType="application/vnd.openxmlformats-package.relationships+xml"/>
  <Override PartName="/ppt/slideLayouts/_rels/slideLayout478.xml.rels" ContentType="application/vnd.openxmlformats-package.relationships+xml"/>
  <Override PartName="/ppt/slideLayouts/_rels/slideLayout477.xml.rels" ContentType="application/vnd.openxmlformats-package.relationships+xml"/>
  <Override PartName="/ppt/slideLayouts/_rels/slideLayout476.xml.rels" ContentType="application/vnd.openxmlformats-package.relationships+xml"/>
  <Override PartName="/ppt/slideLayouts/_rels/slideLayout475.xml.rels" ContentType="application/vnd.openxmlformats-package.relationships+xml"/>
  <Override PartName="/ppt/slideLayouts/_rels/slideLayout466.xml.rels" ContentType="application/vnd.openxmlformats-package.relationships+xml"/>
  <Override PartName="/ppt/slideLayouts/_rels/slideLayout465.xml.rels" ContentType="application/vnd.openxmlformats-package.relationships+xml"/>
  <Override PartName="/ppt/slideLayouts/_rels/slideLayout464.xml.rels" ContentType="application/vnd.openxmlformats-package.relationships+xml"/>
  <Override PartName="/ppt/slideLayouts/_rels/slideLayout463.xml.rels" ContentType="application/vnd.openxmlformats-package.relationships+xml"/>
  <Override PartName="/ppt/slideLayouts/_rels/slideLayout459.xml.rels" ContentType="application/vnd.openxmlformats-package.relationships+xml"/>
  <Override PartName="/ppt/slideLayouts/_rels/slideLayout458.xml.rels" ContentType="application/vnd.openxmlformats-package.relationships+xml"/>
  <Override PartName="/ppt/slideLayouts/_rels/slideLayout457.xml.rels" ContentType="application/vnd.openxmlformats-package.relationships+xml"/>
  <Override PartName="/ppt/slideLayouts/_rels/slideLayout456.xml.rels" ContentType="application/vnd.openxmlformats-package.relationships+xml"/>
  <Override PartName="/ppt/slideLayouts/_rels/slideLayout453.xml.rels" ContentType="application/vnd.openxmlformats-package.relationships+xml"/>
  <Override PartName="/ppt/slideLayouts/_rels/slideLayout452.xml.rels" ContentType="application/vnd.openxmlformats-package.relationships+xml"/>
  <Override PartName="/ppt/slideLayouts/_rels/slideLayout451.xml.rels" ContentType="application/vnd.openxmlformats-package.relationships+xml"/>
  <Override PartName="/ppt/slideLayouts/_rels/slideLayout450.xml.rels" ContentType="application/vnd.openxmlformats-package.relationships+xml"/>
  <Override PartName="/ppt/slideLayouts/_rels/slideLayout449.xml.rels" ContentType="application/vnd.openxmlformats-package.relationships+xml"/>
  <Override PartName="/ppt/slideLayouts/_rels/slideLayout448.xml.rels" ContentType="application/vnd.openxmlformats-package.relationships+xml"/>
  <Override PartName="/ppt/slideLayouts/_rels/slideLayout447.xml.rels" ContentType="application/vnd.openxmlformats-package.relationships+xml"/>
  <Override PartName="/ppt/slideLayouts/_rels/slideLayout446.xml.rels" ContentType="application/vnd.openxmlformats-package.relationships+xml"/>
  <Override PartName="/ppt/slideLayouts/_rels/slideLayout445.xml.rels" ContentType="application/vnd.openxmlformats-package.relationships+xml"/>
  <Override PartName="/ppt/slideLayouts/_rels/slideLayout444.xml.rels" ContentType="application/vnd.openxmlformats-package.relationships+xml"/>
  <Override PartName="/ppt/slideLayouts/_rels/slideLayout440.xml.rels" ContentType="application/vnd.openxmlformats-package.relationships+xml"/>
  <Override PartName="/ppt/slideLayouts/_rels/slideLayout439.xml.rels" ContentType="application/vnd.openxmlformats-package.relationships+xml"/>
  <Override PartName="/ppt/slideLayouts/_rels/slideLayout438.xml.rels" ContentType="application/vnd.openxmlformats-package.relationships+xml"/>
  <Override PartName="/ppt/slideLayouts/_rels/slideLayout437.xml.rels" ContentType="application/vnd.openxmlformats-package.relationships+xml"/>
  <Override PartName="/ppt/slideLayouts/_rels/slideLayout436.xml.rels" ContentType="application/vnd.openxmlformats-package.relationships+xml"/>
  <Override PartName="/ppt/slideLayouts/_rels/slideLayout434.xml.rels" ContentType="application/vnd.openxmlformats-package.relationships+xml"/>
  <Override PartName="/ppt/slideLayouts/_rels/slideLayout433.xml.rels" ContentType="application/vnd.openxmlformats-package.relationships+xml"/>
  <Override PartName="/ppt/slideLayouts/_rels/slideLayout432.xml.rels" ContentType="application/vnd.openxmlformats-package.relationships+xml"/>
  <Override PartName="/ppt/slideLayouts/_rels/slideLayout431.xml.rels" ContentType="application/vnd.openxmlformats-package.relationships+xml"/>
  <Override PartName="/ppt/slideLayouts/_rels/slideLayout429.xml.rels" ContentType="application/vnd.openxmlformats-package.relationships+xml"/>
  <Override PartName="/ppt/slideLayouts/_rels/slideLayout428.xml.rels" ContentType="application/vnd.openxmlformats-package.relationships+xml"/>
  <Override PartName="/ppt/slideLayouts/_rels/slideLayout419.xml.rels" ContentType="application/vnd.openxmlformats-package.relationships+xml"/>
  <Override PartName="/ppt/slideLayouts/_rels/slideLayout418.xml.rels" ContentType="application/vnd.openxmlformats-package.relationships+xml"/>
  <Override PartName="/ppt/slideLayouts/_rels/slideLayout417.xml.rels" ContentType="application/vnd.openxmlformats-package.relationships+xml"/>
  <Override PartName="/ppt/slideLayouts/_rels/slideLayout416.xml.rels" ContentType="application/vnd.openxmlformats-package.relationships+xml"/>
  <Override PartName="/ppt/slideLayouts/_rels/slideLayout409.xml.rels" ContentType="application/vnd.openxmlformats-package.relationships+xml"/>
  <Override PartName="/ppt/slideLayouts/_rels/slideLayout408.xml.rels" ContentType="application/vnd.openxmlformats-package.relationships+xml"/>
  <Override PartName="/ppt/slideLayouts/_rels/slideLayout397.xml.rels" ContentType="application/vnd.openxmlformats-package.relationships+xml"/>
  <Override PartName="/ppt/slideLayouts/_rels/slideLayout396.xml.rels" ContentType="application/vnd.openxmlformats-package.relationships+xml"/>
  <Override PartName="/ppt/slideLayouts/_rels/slideLayout395.xml.rels" ContentType="application/vnd.openxmlformats-package.relationships+xml"/>
  <Override PartName="/ppt/slideLayouts/_rels/slideLayout394.xml.rels" ContentType="application/vnd.openxmlformats-package.relationships+xml"/>
  <Override PartName="/ppt/slideLayouts/_rels/slideLayout393.xml.rels" ContentType="application/vnd.openxmlformats-package.relationships+xml"/>
  <Override PartName="/ppt/slideLayouts/_rels/slideLayout392.xml.rels" ContentType="application/vnd.openxmlformats-package.relationships+xml"/>
  <Override PartName="/ppt/slideLayouts/_rels/slideLayout391.xml.rels" ContentType="application/vnd.openxmlformats-package.relationships+xml"/>
  <Override PartName="/ppt/slideLayouts/_rels/slideLayout390.xml.rels" ContentType="application/vnd.openxmlformats-package.relationships+xml"/>
  <Override PartName="/ppt/slideLayouts/_rels/slideLayout387.xml.rels" ContentType="application/vnd.openxmlformats-package.relationships+xml"/>
  <Override PartName="/ppt/slideLayouts/_rels/slideLayout386.xml.rels" ContentType="application/vnd.openxmlformats-package.relationships+xml"/>
  <Override PartName="/ppt/slideLayouts/_rels/slideLayout383.xml.rels" ContentType="application/vnd.openxmlformats-package.relationships+xml"/>
  <Override PartName="/ppt/slideLayouts/_rels/slideLayout382.xml.rels" ContentType="application/vnd.openxmlformats-package.relationships+xml"/>
  <Override PartName="/ppt/slideLayouts/_rels/slideLayout381.xml.rels" ContentType="application/vnd.openxmlformats-package.relationships+xml"/>
  <Override PartName="/ppt/slideLayouts/_rels/slideLayout380.xml.rels" ContentType="application/vnd.openxmlformats-package.relationships+xml"/>
  <Override PartName="/ppt/slideLayouts/_rels/slideLayout379.xml.rels" ContentType="application/vnd.openxmlformats-package.relationships+xml"/>
  <Override PartName="/ppt/slideLayouts/_rels/slideLayout378.xml.rels" ContentType="application/vnd.openxmlformats-package.relationships+xml"/>
  <Override PartName="/ppt/slideLayouts/_rels/slideLayout377.xml.rels" ContentType="application/vnd.openxmlformats-package.relationships+xml"/>
  <Override PartName="/ppt/slideLayouts/_rels/slideLayout376.xml.rels" ContentType="application/vnd.openxmlformats-package.relationships+xml"/>
  <Override PartName="/ppt/slideLayouts/_rels/slideLayout370.xml.rels" ContentType="application/vnd.openxmlformats-package.relationships+xml"/>
  <Override PartName="/ppt/slideLayouts/_rels/slideLayout369.xml.rels" ContentType="application/vnd.openxmlformats-package.relationships+xml"/>
  <Override PartName="/ppt/slideLayouts/_rels/slideLayout368.xml.rels" ContentType="application/vnd.openxmlformats-package.relationships+xml"/>
  <Override PartName="/ppt/slideLayouts/_rels/slideLayout367.xml.rels" ContentType="application/vnd.openxmlformats-package.relationships+xml"/>
  <Override PartName="/ppt/slideLayouts/_rels/slideLayout366.xml.rels" ContentType="application/vnd.openxmlformats-package.relationships+xml"/>
  <Override PartName="/ppt/slideLayouts/_rels/slideLayout364.xml.rels" ContentType="application/vnd.openxmlformats-package.relationships+xml"/>
  <Override PartName="/ppt/slideLayouts/_rels/slideLayout363.xml.rels" ContentType="application/vnd.openxmlformats-package.relationships+xml"/>
  <Override PartName="/ppt/slideLayouts/_rels/slideLayout362.xml.rels" ContentType="application/vnd.openxmlformats-package.relationships+xml"/>
  <Override PartName="/ppt/slideLayouts/_rels/slideLayout361.xml.rels" ContentType="application/vnd.openxmlformats-package.relationships+xml"/>
  <Override PartName="/ppt/slideLayouts/_rels/slideLayout359.xml.rels" ContentType="application/vnd.openxmlformats-package.relationships+xml"/>
  <Override PartName="/ppt/slideLayouts/_rels/slideLayout358.xml.rels" ContentType="application/vnd.openxmlformats-package.relationships+xml"/>
  <Override PartName="/ppt/slideLayouts/_rels/slideLayout357.xml.rels" ContentType="application/vnd.openxmlformats-package.relationships+xml"/>
  <Override PartName="/ppt/slideLayouts/_rels/slideLayout356.xml.rels" ContentType="application/vnd.openxmlformats-package.relationships+xml"/>
  <Override PartName="/ppt/slideLayouts/_rels/slideLayout355.xml.rels" ContentType="application/vnd.openxmlformats-package.relationships+xml"/>
  <Override PartName="/ppt/slideLayouts/_rels/slideLayout352.xml.rels" ContentType="application/vnd.openxmlformats-package.relationships+xml"/>
  <Override PartName="/ppt/slideLayouts/_rels/slideLayout351.xml.rels" ContentType="application/vnd.openxmlformats-package.relationships+xml"/>
  <Override PartName="/ppt/slideLayouts/_rels/slideLayout350.xml.rels" ContentType="application/vnd.openxmlformats-package.relationships+xml"/>
  <Override PartName="/ppt/slideLayouts/_rels/slideLayout349.xml.rels" ContentType="application/vnd.openxmlformats-package.relationships+xml"/>
  <Override PartName="/ppt/slideLayouts/_rels/slideLayout348.xml.rels" ContentType="application/vnd.openxmlformats-package.relationships+xml"/>
  <Override PartName="/ppt/slideLayouts/_rels/slideLayout347.xml.rels" ContentType="application/vnd.openxmlformats-package.relationships+xml"/>
  <Override PartName="/ppt/slideLayouts/_rels/slideLayout346.xml.rels" ContentType="application/vnd.openxmlformats-package.relationships+xml"/>
  <Override PartName="/ppt/slideLayouts/_rels/slideLayout345.xml.rels" ContentType="application/vnd.openxmlformats-package.relationships+xml"/>
  <Override PartName="/ppt/slideLayouts/_rels/slideLayout344.xml.rels" ContentType="application/vnd.openxmlformats-package.relationships+xml"/>
  <Override PartName="/ppt/slideLayouts/_rels/slideLayout343.xml.rels" ContentType="application/vnd.openxmlformats-package.relationships+xml"/>
  <Override PartName="/ppt/slideLayouts/_rels/slideLayout342.xml.rels" ContentType="application/vnd.openxmlformats-package.relationships+xml"/>
  <Override PartName="/ppt/slideLayouts/_rels/slideLayout339.xml.rels" ContentType="application/vnd.openxmlformats-package.relationships+xml"/>
  <Override PartName="/ppt/slideLayouts/_rels/slideLayout338.xml.rels" ContentType="application/vnd.openxmlformats-package.relationships+xml"/>
  <Override PartName="/ppt/slideLayouts/_rels/slideLayout337.xml.rels" ContentType="application/vnd.openxmlformats-package.relationships+xml"/>
  <Override PartName="/ppt/slideLayouts/_rels/slideLayout159.xml.rels" ContentType="application/vnd.openxmlformats-package.relationships+xml"/>
  <Override PartName="/ppt/slideLayouts/_rels/slideLayout341.xml.rels" ContentType="application/vnd.openxmlformats-package.relationships+xml"/>
  <Override PartName="/ppt/slideLayouts/_rels/slideLayout155.xml.rels" ContentType="application/vnd.openxmlformats-package.relationships+xml"/>
  <Override PartName="/ppt/slideLayouts/_rels/slideLayout404.xml.rels" ContentType="application/vnd.openxmlformats-package.relationships+xml"/>
  <Override PartName="/ppt/slideLayouts/_rels/slideLayout218.xml.rels" ContentType="application/vnd.openxmlformats-package.relationships+xml"/>
  <Override PartName="/ppt/slideLayouts/_rels/slideLayout147.xml.rels" ContentType="application/vnd.openxmlformats-package.relationships+xml"/>
  <Override PartName="/ppt/slideLayouts/_rels/slideLayout162.xml.rels" ContentType="application/vnd.openxmlformats-package.relationships+xml"/>
  <Override PartName="/ppt/slideLayouts/_rels/slideLayout146.xml.rels" ContentType="application/vnd.openxmlformats-package.relationships+xml"/>
  <Override PartName="/ppt/slideLayouts/_rels/slideLayout161.xml.rels" ContentType="application/vnd.openxmlformats-package.relationships+xml"/>
  <Override PartName="/ppt/slideLayouts/_rels/slideLayout143.xml.rels" ContentType="application/vnd.openxmlformats-package.relationships+xml"/>
  <Override PartName="/ppt/slideLayouts/_rels/slideLayout128.xml.rels" ContentType="application/vnd.openxmlformats-package.relationships+xml"/>
  <Override PartName="/ppt/slideLayouts/_rels/slideLayout142.xml.rels" ContentType="application/vnd.openxmlformats-package.relationships+xml"/>
  <Override PartName="/ppt/slideLayouts/_rels/slideLayout491.xml.rels" ContentType="application/vnd.openxmlformats-package.relationships+xml"/>
  <Override PartName="/ppt/slideLayouts/_rels/slideLayout127.xml.rels" ContentType="application/vnd.openxmlformats-package.relationships+xml"/>
  <Override PartName="/ppt/slideLayouts/_rels/slideLayout205.xml.rels" ContentType="application/vnd.openxmlformats-package.relationships+xml"/>
  <Override PartName="/ppt/slideLayouts/_rels/slideLayout299.xml.rels" ContentType="application/vnd.openxmlformats-package.relationships+xml"/>
  <Override PartName="/ppt/slideLayouts/_rels/slideLayout141.xml.rels" ContentType="application/vnd.openxmlformats-package.relationships+xml"/>
  <Override PartName="/ppt/slideLayouts/_rels/slideLayout490.xml.rels" ContentType="application/vnd.openxmlformats-package.relationships+xml"/>
  <Override PartName="/ppt/slideLayouts/_rels/slideLayout126.xml.rels" ContentType="application/vnd.openxmlformats-package.relationships+xml"/>
  <Override PartName="/ppt/slideLayouts/_rels/slideLayout204.xml.rels" ContentType="application/vnd.openxmlformats-package.relationships+xml"/>
  <Override PartName="/ppt/slideLayouts/_rels/slideLayout298.xml.rels" ContentType="application/vnd.openxmlformats-package.relationships+xml"/>
  <Override PartName="/ppt/slideLayouts/_rels/slideLayout131.xml.rels" ContentType="application/vnd.openxmlformats-package.relationships+xml"/>
  <Override PartName="/ppt/slideLayouts/_rels/slideLayout130.xml.rels" ContentType="application/vnd.openxmlformats-package.relationships+xml"/>
  <Override PartName="/ppt/slideLayouts/_rels/slideLayout479.xml.rels" ContentType="application/vnd.openxmlformats-package.relationships+xml"/>
  <Override PartName="/ppt/slideLayouts/_rels/slideLayout115.xml.rels" ContentType="application/vnd.openxmlformats-package.relationships+xml"/>
  <Override PartName="/ppt/slideLayouts/_rels/slideLayout473.xml.rels" ContentType="application/vnd.openxmlformats-package.relationships+xml"/>
  <Override PartName="/ppt/slideLayouts/_rels/slideLayout287.xml.rels" ContentType="application/vnd.openxmlformats-package.relationships+xml"/>
  <Override PartName="/ppt/slideLayouts/_rels/slideLayout483.xml.rels" ContentType="application/vnd.openxmlformats-package.relationships+xml"/>
  <Override PartName="/ppt/slideLayouts/_rels/slideLayout119.xml.rels" ContentType="application/vnd.openxmlformats-package.relationships+xml"/>
  <Override PartName="/ppt/slideLayouts/_rels/slideLayout134.xml.rels" ContentType="application/vnd.openxmlformats-package.relationships+xml"/>
  <Override PartName="/ppt/slideLayouts/_rels/slideLayout166.xml.rels" ContentType="application/vnd.openxmlformats-package.relationships+xml"/>
  <Override PartName="/ppt/slideLayouts/_rels/slideLayout7.xml.rels" ContentType="application/vnd.openxmlformats-package.relationships+xml"/>
  <Override PartName="/ppt/slideLayouts/_rels/slideLayout229.xml.rels" ContentType="application/vnd.openxmlformats-package.relationships+xml"/>
  <Override PartName="/ppt/slideLayouts/_rels/slideLayout430.xml.rels" ContentType="application/vnd.openxmlformats-package.relationships+xml"/>
  <Override PartName="/ppt/slideLayouts/_rels/slideLayout244.xml.rels" ContentType="application/vnd.openxmlformats-package.relationships+xml"/>
  <Override PartName="/ppt/slideLayouts/_rels/slideLayout165.xml.rels" ContentType="application/vnd.openxmlformats-package.relationships+xml"/>
  <Override PartName="/ppt/slideLayouts/_rels/slideLayout180.xml.rels" ContentType="application/vnd.openxmlformats-package.relationships+xml"/>
  <Override PartName="/ppt/slideLayouts/_rels/slideLayout228.xml.rels" ContentType="application/vnd.openxmlformats-package.relationships+xml"/>
  <Override PartName="/ppt/slideLayouts/_rels/slideLayout243.xml.rels" ContentType="application/vnd.openxmlformats-package.relationships+xml"/>
  <Override PartName="/ppt/slideLayouts/_rels/slideLayout474.xml.rels" ContentType="application/vnd.openxmlformats-package.relationships+xml"/>
  <Override PartName="/ppt/slideLayouts/_rels/slideLayout288.xml.rels" ContentType="application/vnd.openxmlformats-package.relationships+xml"/>
  <Override PartName="/ppt/slideLayouts/_rels/slideLayout158.xml.rels" ContentType="application/vnd.openxmlformats-package.relationships+xml"/>
  <Override PartName="/ppt/slideLayouts/_rels/slideLayout109.xml.rels" ContentType="application/vnd.openxmlformats-package.relationships+xml"/>
  <Override PartName="/ppt/slideLayouts/_rels/slideLayout157.xml.rels" ContentType="application/vnd.openxmlformats-package.relationships+xml"/>
  <Override PartName="/ppt/slideLayouts/_rels/slideLayout472.xml.rels" ContentType="application/vnd.openxmlformats-package.relationships+xml"/>
  <Override PartName="/ppt/slideLayouts/_rels/slideLayout108.xml.rels" ContentType="application/vnd.openxmlformats-package.relationships+xml"/>
  <Override PartName="/ppt/slideLayouts/_rels/slideLayout123.xml.rels" ContentType="application/vnd.openxmlformats-package.relationships+xml"/>
  <Override PartName="/ppt/slideLayouts/_rels/slideLayout156.xml.rels" ContentType="application/vnd.openxmlformats-package.relationships+xml"/>
  <Override PartName="/ppt/slideLayouts/_rels/slideLayout471.xml.rels" ContentType="application/vnd.openxmlformats-package.relationships+xml"/>
  <Override PartName="/ppt/slideLayouts/_rels/slideLayout107.xml.rels" ContentType="application/vnd.openxmlformats-package.relationships+xml"/>
  <Override PartName="/ppt/slideLayouts/_rels/slideLayout122.xml.rels" ContentType="application/vnd.openxmlformats-package.relationships+xml"/>
  <Override PartName="/ppt/slideLayouts/_rels/slideLayout480.xml.rels" ContentType="application/vnd.openxmlformats-package.relationships+xml"/>
  <Override PartName="/ppt/slideLayouts/_rels/slideLayout294.xml.rels" ContentType="application/vnd.openxmlformats-package.relationships+xml"/>
  <Override PartName="/ppt/slideLayouts/_rels/slideLayout470.xml.rels" ContentType="application/vnd.openxmlformats-package.relationships+xml"/>
  <Override PartName="/ppt/slideLayouts/_rels/slideLayout106.xml.rels" ContentType="application/vnd.openxmlformats-package.relationships+xml"/>
  <Override PartName="/ppt/slideLayouts/_rels/slideLayout121.xml.rels" ContentType="application/vnd.openxmlformats-package.relationships+xml"/>
  <Override PartName="/ppt/slideLayouts/_rels/slideLayout293.xml.rels" ContentType="application/vnd.openxmlformats-package.relationships+xml"/>
  <Override PartName="/ppt/slideLayouts/_rels/slideLayout340.xml.rels" ContentType="application/vnd.openxmlformats-package.relationships+xml"/>
  <Override PartName="/ppt/slideLayouts/_rels/slideLayout154.xml.rels" ContentType="application/vnd.openxmlformats-package.relationships+xml"/>
  <Override PartName="/ppt/slideLayouts/_rels/slideLayout139.xml.rels" ContentType="application/vnd.openxmlformats-package.relationships+xml"/>
  <Override PartName="/ppt/slideLayouts/_rels/slideLayout217.xml.rels" ContentType="application/vnd.openxmlformats-package.relationships+xml"/>
  <Override PartName="/ppt/slideLayouts/_rels/slideLayout469.xml.rels" ContentType="application/vnd.openxmlformats-package.relationships+xml"/>
  <Override PartName="/ppt/slideLayouts/_rels/slideLayout105.xml.rels" ContentType="application/vnd.openxmlformats-package.relationships+xml"/>
  <Override PartName="/ppt/slideLayouts/_rels/slideLayout427.xml.rels" ContentType="application/vnd.openxmlformats-package.relationships+xml"/>
  <Override PartName="/ppt/slideLayouts/_rels/slideLayout99.xml.rels" ContentType="application/vnd.openxmlformats-package.relationships+xml"/>
  <Override PartName="/ppt/slideLayouts/_rels/slideLayout153.xml.rels" ContentType="application/vnd.openxmlformats-package.relationships+xml"/>
  <Override PartName="/ppt/slideLayouts/_rels/slideLayout138.xml.rels" ContentType="application/vnd.openxmlformats-package.relationships+xml"/>
  <Override PartName="/ppt/slideLayouts/_rels/slideLayout216.xml.rels" ContentType="application/vnd.openxmlformats-package.relationships+xml"/>
  <Override PartName="/ppt/slideLayouts/_rels/slideLayout231.xml.rels" ContentType="application/vnd.openxmlformats-package.relationships+xml"/>
  <Override PartName="/ppt/slideLayouts/_rels/slideLayout468.xml.rels" ContentType="application/vnd.openxmlformats-package.relationships+xml"/>
  <Override PartName="/ppt/slideLayouts/_rels/slideLayout104.xml.rels" ContentType="application/vnd.openxmlformats-package.relationships+xml"/>
  <Override PartName="/ppt/slideLayouts/_rels/slideLayout462.xml.rels" ContentType="application/vnd.openxmlformats-package.relationships+xml"/>
  <Override PartName="/ppt/slideLayouts/_rels/slideLayout276.xml.rels" ContentType="application/vnd.openxmlformats-package.relationships+xml"/>
  <Override PartName="/ppt/slideLayouts/_rels/slideLayout95.xml.rels" ContentType="application/vnd.openxmlformats-package.relationships+xml"/>
  <Override PartName="/ppt/slideLayouts/_rels/slideLayout89.xml.rels" ContentType="application/vnd.openxmlformats-package.relationships+xml"/>
  <Override PartName="/ppt/slideLayouts/_rels/slideLayout150.xml.rels" ContentType="application/vnd.openxmlformats-package.relationships+xml"/>
  <Override PartName="/ppt/slideLayouts/_rels/slideLayout88.xml.rels" ContentType="application/vnd.openxmlformats-package.relationships+xml"/>
  <Override PartName="/ppt/slideLayouts/_rels/slideLayout140.xml.rels" ContentType="application/vnd.openxmlformats-package.relationships+xml"/>
  <Override PartName="/ppt/slideLayouts/_rels/slideLayout125.xml.rels" ContentType="application/vnd.openxmlformats-package.relationships+xml"/>
  <Override PartName="/ppt/slideLayouts/_rels/slideLayout203.xml.rels" ContentType="application/vnd.openxmlformats-package.relationships+xml"/>
  <Override PartName="/ppt/slideLayouts/_rels/slideLayout297.xml.rels" ContentType="application/vnd.openxmlformats-package.relationships+xml"/>
  <Override PartName="/ppt/slideLayouts/_rels/slideLayout82.xml.rels" ContentType="application/vnd.openxmlformats-package.relationships+xml"/>
  <Override PartName="/ppt/slideLayouts/_rels/slideLayout67.xml.rels" ContentType="application/vnd.openxmlformats-package.relationships+xml"/>
  <Override PartName="/ppt/slideLayouts/_rels/slideLayout407.xml.rels" ContentType="application/vnd.openxmlformats-package.relationships+xml"/>
  <Override PartName="/ppt/slideLayouts/_rels/slideLayout79.xml.rels" ContentType="application/vnd.openxmlformats-package.relationships+xml"/>
  <Override PartName="/ppt/slideLayouts/_rels/slideLayout94.xml.rels" ContentType="application/vnd.openxmlformats-package.relationships+xml"/>
  <Override PartName="/ppt/slideLayouts/_rels/slideLayout413.xml.rels" ContentType="application/vnd.openxmlformats-package.relationships+xml"/>
  <Override PartName="/ppt/slideLayouts/_rels/slideLayout85.xml.rels" ContentType="application/vnd.openxmlformats-package.relationships+xml"/>
  <Override PartName="/ppt/slideLayouts/_rels/slideLayout51.xml.rels" ContentType="application/vnd.openxmlformats-package.relationships+xml"/>
  <Override PartName="/ppt/slideLayouts/_rels/slideLayout412.xml.rels" ContentType="application/vnd.openxmlformats-package.relationships+xml"/>
  <Override PartName="/ppt/slideLayouts/_rels/slideLayout84.xml.rels" ContentType="application/vnd.openxmlformats-package.relationships+xml"/>
  <Override PartName="/ppt/slideLayouts/_rels/slideLayout50.xml.rels" ContentType="application/vnd.openxmlformats-package.relationships+xml"/>
  <Override PartName="/ppt/slideLayouts/_rels/slideLayout120.xml.rels" ContentType="application/vnd.openxmlformats-package.relationships+xml"/>
  <Override PartName="/ppt/slideLayouts/_rels/slideLayout277.xml.rels" ContentType="application/vnd.openxmlformats-package.relationships+xml"/>
  <Override PartName="/ppt/slideLayouts/_rels/slideLayout292.xml.rels" ContentType="application/vnd.openxmlformats-package.relationships+xml"/>
  <Override PartName="/ppt/slideLayouts/_rels/slideLayout171.xml.rels" ContentType="application/vnd.openxmlformats-package.relationships+xml"/>
  <Override PartName="/ppt/slideLayouts/_rels/slideLayout10.xml.rels" ContentType="application/vnd.openxmlformats-package.relationships+xml"/>
  <Override PartName="/ppt/slideLayouts/_rels/slideLayout81.xml.rels" ContentType="application/vnd.openxmlformats-package.relationships+xml"/>
  <Override PartName="/ppt/slideLayouts/_rels/slideLayout66.xml.rels" ContentType="application/vnd.openxmlformats-package.relationships+xml"/>
  <Override PartName="/ppt/slideLayouts/_rels/slideLayout32.xml.rels" ContentType="application/vnd.openxmlformats-package.relationships+xml"/>
  <Override PartName="/ppt/slideLayouts/_rels/slideLayout17.xml.rels" ContentType="application/vnd.openxmlformats-package.relationships+xml"/>
  <Override PartName="/ppt/slideLayouts/_rels/slideLayout27.xml.rels" ContentType="application/vnd.openxmlformats-package.relationships+xml"/>
  <Override PartName="/ppt/slideLayouts/_rels/slideLayout42.xml.rels" ContentType="application/vnd.openxmlformats-package.relationships+xml"/>
  <Override PartName="/ppt/slideLayouts/_rels/slideLayout80.xml.rels" ContentType="application/vnd.openxmlformats-package.relationships+xml"/>
  <Override PartName="/ppt/slideLayouts/_rels/slideLayout65.xml.rels" ContentType="application/vnd.openxmlformats-package.relationships+xml"/>
  <Override PartName="/ppt/slideLayouts/_rels/slideLayout31.xml.rels" ContentType="application/vnd.openxmlformats-package.relationships+xml"/>
  <Override PartName="/ppt/slideLayouts/_rels/slideLayout16.xml.rels" ContentType="application/vnd.openxmlformats-package.relationships+xml"/>
  <Override PartName="/ppt/slideLayouts/_rels/slideLayout6.xml.rels" ContentType="application/vnd.openxmlformats-package.relationships+xml"/>
  <Override PartName="/ppt/slideLayouts/_rels/slideLayout29.xml.rels" ContentType="application/vnd.openxmlformats-package.relationships+xml"/>
  <Override PartName="/ppt/slideLayouts/_rels/slideLayout44.xml.rels" ContentType="application/vnd.openxmlformats-package.relationships+xml"/>
  <Override PartName="/ppt/slideLayouts/_rels/slideLayout406.xml.rels" ContentType="application/vnd.openxmlformats-package.relationships+xml"/>
  <Override PartName="/ppt/slideLayouts/_rels/slideLayout78.xml.rels" ContentType="application/vnd.openxmlformats-package.relationships+xml"/>
  <Override PartName="/ppt/slideLayouts/_rels/slideLayout421.xml.rels" ContentType="application/vnd.openxmlformats-package.relationships+xml"/>
  <Override PartName="/ppt/slideLayouts/_rels/slideLayout93.xml.rels" ContentType="application/vnd.openxmlformats-package.relationships+xml"/>
  <Override PartName="/ppt/slideLayouts/_rels/slideLayout30.xml.rels" ContentType="application/vnd.openxmlformats-package.relationships+xml"/>
  <Override PartName="/ppt/slideLayouts/_rels/slideLayout15.xml.rels" ContentType="application/vnd.openxmlformats-package.relationships+xml"/>
  <Override PartName="/ppt/slideLayouts/_rels/slideLayout28.xml.rels" ContentType="application/vnd.openxmlformats-package.relationships+xml"/>
  <Override PartName="/ppt/slideLayouts/_rels/slideLayout43.xml.rels" ContentType="application/vnd.openxmlformats-package.relationships+xml"/>
  <Override PartName="/ppt/slideLayouts/_rels/slideLayout420.xml.rels" ContentType="application/vnd.openxmlformats-package.relationships+xml"/>
  <Override PartName="/ppt/slideLayouts/_rels/slideLayout92.xml.rels" ContentType="application/vnd.openxmlformats-package.relationships+xml"/>
  <Override PartName="/ppt/slideLayouts/_rels/slideLayout39.xml.rels" ContentType="application/vnd.openxmlformats-package.relationships+xml"/>
  <Override PartName="/ppt/slideLayouts/_rels/slideLayout54.xml.rels" ContentType="application/vnd.openxmlformats-package.relationships+xml"/>
  <Override PartName="/ppt/slideLayouts/_rels/slideLayout411.xml.rels" ContentType="application/vnd.openxmlformats-package.relationships+xml"/>
  <Override PartName="/ppt/slideLayouts/_rels/slideLayout83.xml.rels" ContentType="application/vnd.openxmlformats-package.relationships+xml"/>
  <Override PartName="/ppt/slideLayouts/_rels/slideLayout225.xml.rels" ContentType="application/vnd.openxmlformats-package.relationships+xml"/>
  <Override PartName="/ppt/slideLayouts/_rels/slideLayout133.xml.rels" ContentType="application/vnd.openxmlformats-package.relationships+xml"/>
  <Override PartName="/ppt/slideLayouts/_rels/slideLayout47.xml.rels" ContentType="application/vnd.openxmlformats-package.relationships+xml"/>
  <Override PartName="/ppt/slideLayouts/_rels/slideLayout62.xml.rels" ContentType="application/vnd.openxmlformats-package.relationships+xml"/>
  <Override PartName="/ppt/slideLayouts/_rels/slideLayout375.xml.rels" ContentType="application/vnd.openxmlformats-package.relationships+xml"/>
  <Override PartName="/ppt/slideLayouts/_rels/slideLayout5.xml.rels" ContentType="application/vnd.openxmlformats-package.relationships+xml"/>
  <Override PartName="/ppt/slideLayouts/_rels/slideLayout426.xml.rels" ContentType="application/vnd.openxmlformats-package.relationships+xml"/>
  <Override PartName="/ppt/slideLayouts/_rels/slideLayout98.xml.rels" ContentType="application/vnd.openxmlformats-package.relationships+xml"/>
  <Override PartName="/ppt/slideLayouts/_rels/slideLayout49.xml.rels" ContentType="application/vnd.openxmlformats-package.relationships+xml"/>
  <Override PartName="/ppt/slideLayouts/_rels/slideLayout14.xml.rels" ContentType="application/vnd.openxmlformats-package.relationships+xml"/>
  <Override PartName="/ppt/slideLayouts/_rels/slideLayout209.xml.rels" ContentType="application/vnd.openxmlformats-package.relationships+xml"/>
  <Override PartName="/ppt/slideLayouts/_rels/slideLayout410.xml.rels" ContentType="application/vnd.openxmlformats-package.relationships+xml"/>
  <Override PartName="/ppt/slideLayouts/_rels/slideLayout224.xml.rels" ContentType="application/vnd.openxmlformats-package.relationships+xml"/>
  <Override PartName="/ppt/slideLayouts/_rels/slideLayout132.xml.rels" ContentType="application/vnd.openxmlformats-package.relationships+xml"/>
  <Override PartName="/ppt/slideLayouts/_rels/slideLayout289.xml.rels" ContentType="application/vnd.openxmlformats-package.relationships+xml"/>
  <Override PartName="/ppt/slideLayouts/_rels/slideLayout46.xml.rels" ContentType="application/vnd.openxmlformats-package.relationships+xml"/>
  <Override PartName="/ppt/slideLayouts/_rels/slideLayout61.xml.rels" ContentType="application/vnd.openxmlformats-package.relationships+xml"/>
  <Override PartName="/ppt/slideLayouts/_rels/slideLayout374.xml.rels" ContentType="application/vnd.openxmlformats-package.relationships+xml"/>
  <Override PartName="/ppt/slideLayouts/_rels/slideLayout4.xml.rels" ContentType="application/vnd.openxmlformats-package.relationships+xml"/>
  <Override PartName="/ppt/slideLayouts/_rels/slideLayout425.xml.rels" ContentType="application/vnd.openxmlformats-package.relationships+xml"/>
  <Override PartName="/ppt/slideLayouts/_rels/slideLayout97.xml.rels" ContentType="application/vnd.openxmlformats-package.relationships+xml"/>
  <Override PartName="/ppt/slideLayouts/_rels/slideLayout48.xml.rels" ContentType="application/vnd.openxmlformats-package.relationships+xml"/>
  <Override PartName="/ppt/slideLayouts/_rels/slideLayout63.xml.rels" ContentType="application/vnd.openxmlformats-package.relationships+xml"/>
  <Override PartName="/ppt/slideLayouts/_rels/slideLayout145.xml.rels" ContentType="application/vnd.openxmlformats-package.relationships+xml"/>
  <Override PartName="/ppt/slideLayouts/_rels/slideLayout160.xml.rels" ContentType="application/vnd.openxmlformats-package.relationships+xml"/>
  <Override PartName="/ppt/slideLayouts/_rels/slideLayout59.xml.rels" ContentType="application/vnd.openxmlformats-package.relationships+xml"/>
  <Override PartName="/ppt/slideLayouts/_rels/slideLayout402.xml.rels" ContentType="application/vnd.openxmlformats-package.relationships+xml"/>
  <Override PartName="/ppt/slideLayouts/_rels/slideLayout74.xml.rels" ContentType="application/vnd.openxmlformats-package.relationships+xml"/>
  <Override PartName="/ppt/slideLayouts/_rels/slideLayout208.xml.rels" ContentType="application/vnd.openxmlformats-package.relationships+xml"/>
  <Override PartName="/ppt/slideLayouts/_rels/slideLayout223.xml.rels" ContentType="application/vnd.openxmlformats-package.relationships+xml"/>
  <Override PartName="/ppt/slideLayouts/_rels/slideLayout301.xml.rels" ContentType="application/vnd.openxmlformats-package.relationships+xml"/>
  <Override PartName="/ppt/slideLayouts/_rels/slideLayout60.xml.rels" ContentType="application/vnd.openxmlformats-package.relationships+xml"/>
  <Override PartName="/ppt/slideLayouts/_rels/slideLayout172.xml.rels" ContentType="application/vnd.openxmlformats-package.relationships+xml"/>
  <Override PartName="/ppt/slideLayouts/_rels/slideLayout11.xml.rels" ContentType="application/vnd.openxmlformats-package.relationships+xml"/>
  <Override PartName="/ppt/slideLayouts/_rels/slideLayout144.xml.rels" ContentType="application/vnd.openxmlformats-package.relationships+xml"/>
  <Override PartName="/ppt/slideLayouts/_rels/slideLayout58.xml.rels" ContentType="application/vnd.openxmlformats-package.relationships+xml"/>
  <Override PartName="/ppt/slideLayouts/_rels/slideLayout401.xml.rels" ContentType="application/vnd.openxmlformats-package.relationships+xml"/>
  <Override PartName="/ppt/slideLayouts/_rels/slideLayout73.xml.rels" ContentType="application/vnd.openxmlformats-package.relationships+xml"/>
  <Override PartName="/ppt/slideLayouts/_rels/slideLayout354.xml.rels" ContentType="application/vnd.openxmlformats-package.relationships+xml"/>
  <Override PartName="/ppt/slideLayouts/_rels/slideLayout168.xml.rels" ContentType="application/vnd.openxmlformats-package.relationships+xml"/>
  <Override PartName="/ppt/slideLayouts/_rels/slideLayout414.xml.rels" ContentType="application/vnd.openxmlformats-package.relationships+xml"/>
  <Override PartName="/ppt/slideLayouts/_rels/slideLayout86.xml.rels" ContentType="application/vnd.openxmlformats-package.relationships+xml"/>
  <Override PartName="/ppt/slideLayouts/_rels/slideLayout270.xml.rels" ContentType="application/vnd.openxmlformats-package.relationships+xml"/>
  <Override PartName="/ppt/slideLayouts/_rels/slideLayout415.xml.rels" ContentType="application/vnd.openxmlformats-package.relationships+xml"/>
  <Override PartName="/ppt/slideLayouts/_rels/slideLayout87.xml.rels" ContentType="application/vnd.openxmlformats-package.relationships+xml"/>
  <Override PartName="/ppt/slideLayouts/_rels/slideLayout271.xml.rels" ContentType="application/vnd.openxmlformats-package.relationships+xml"/>
  <Override PartName="/ppt/slideLayouts/_rels/slideLayout148.xml.rels" ContentType="application/vnd.openxmlformats-package.relationships+xml"/>
  <Override PartName="/ppt/slideLayouts/_rels/slideLayout334.xml.rels" ContentType="application/vnd.openxmlformats-package.relationships+xml"/>
  <Override PartName="/ppt/slideLayouts/_rels/slideLayout40.xml.rels" ContentType="application/vnd.openxmlformats-package.relationships+xml"/>
  <Override PartName="/ppt/slideLayouts/_rels/slideLayout90.xml.rels" ContentType="application/vnd.openxmlformats-package.relationships+xml"/>
  <Override PartName="/ppt/slideLayouts/_rels/slideLayout41.xml.rels" ContentType="application/vnd.openxmlformats-package.relationships+xml"/>
  <Override PartName="/ppt/slideLayouts/_rels/slideLayout278.xml.rels" ContentType="application/vnd.openxmlformats-package.relationships+xml"/>
  <Override PartName="/ppt/slideLayouts/_rels/slideLayout100.xml.rels" ContentType="application/vnd.openxmlformats-package.relationships+xml"/>
  <Override PartName="/ppt/slideLayouts/_rels/slideLayout272.xml.rels" ContentType="application/vnd.openxmlformats-package.relationships+xml"/>
  <Override PartName="/ppt/slideLayouts/_rels/slideLayout149.xml.rels" ContentType="application/vnd.openxmlformats-package.relationships+xml"/>
  <Override PartName="/ppt/slideLayouts/_rels/slideLayout335.xml.rels" ContentType="application/vnd.openxmlformats-package.relationships+xml"/>
  <Override PartName="/ppt/slideLayouts/_rels/slideLayout91.xml.rels" ContentType="application/vnd.openxmlformats-package.relationships+xml"/>
  <Override PartName="/ppt/slideLayouts/_rels/slideLayout8.xml.rels" ContentType="application/vnd.openxmlformats-package.relationships+xml"/>
  <Override PartName="/ppt/slideLayouts/_rels/slideLayout353.xml.rels" ContentType="application/vnd.openxmlformats-package.relationships+xml"/>
  <Override PartName="/ppt/slideLayouts/_rels/slideLayout167.xml.rels" ContentType="application/vnd.openxmlformats-package.relationships+xml"/>
  <Override PartName="/ppt/slideLayouts/_rels/slideLayout279.xml.rels" ContentType="application/vnd.openxmlformats-package.relationships+xml"/>
  <Override PartName="/ppt/slideLayouts/_rels/slideLayout101.xml.rels" ContentType="application/vnd.openxmlformats-package.relationships+xml"/>
  <Override PartName="/ppt/slideLayouts/_rels/slideLayout258.xml.rels" ContentType="application/vnd.openxmlformats-package.relationships+xml"/>
  <Override PartName="/ppt/slideLayouts/_rels/slideLayout273.xml.rels" ContentType="application/vnd.openxmlformats-package.relationships+xml"/>
  <Override PartName="/ppt/slideLayouts/_rels/slideLayout336.xml.rels" ContentType="application/vnd.openxmlformats-package.relationships+xml"/>
  <Override PartName="/ppt/slideLayouts/_rels/slideLayout151.xml.rels" ContentType="application/vnd.openxmlformats-package.relationships+xml"/>
  <Override PartName="/ppt/slideLayouts/_rels/slideLayout214.xml.rels" ContentType="application/vnd.openxmlformats-package.relationships+xml"/>
  <Override PartName="/ppt/slideLayouts/_rels/slideLayout102.xml.rels" ContentType="application/vnd.openxmlformats-package.relationships+xml"/>
  <Override PartName="/ppt/slideLayouts/_rels/slideLayout259.xml.rels" ContentType="application/vnd.openxmlformats-package.relationships+xml"/>
  <Override PartName="/ppt/slideLayouts/_rels/slideLayout460.xml.rels" ContentType="application/vnd.openxmlformats-package.relationships+xml"/>
  <Override PartName="/ppt/slideLayouts/_rels/slideLayout274.xml.rels" ContentType="application/vnd.openxmlformats-package.relationships+xml"/>
  <Override PartName="/ppt/slideLayouts/_rels/slideLayout400.xml.rels" ContentType="application/vnd.openxmlformats-package.relationships+xml"/>
  <Override PartName="/ppt/slideLayouts/_rels/slideLayout72.xml.rels" ContentType="application/vnd.openxmlformats-package.relationships+xml"/>
  <Override PartName="/ppt/slideLayouts/_rels/slideLayout152.xml.rels" ContentType="application/vnd.openxmlformats-package.relationships+xml"/>
  <Override PartName="/ppt/slideLayouts/_rels/slideLayout215.xml.rels" ContentType="application/vnd.openxmlformats-package.relationships+xml"/>
  <Override PartName="/ppt/slideLayouts/_rels/slideLayout230.xml.rels" ContentType="application/vnd.openxmlformats-package.relationships+xml"/>
  <Override PartName="/ppt/slideLayouts/_rels/slideLayout467.xml.rels" ContentType="application/vnd.openxmlformats-package.relationships+xml"/>
  <Override PartName="/ppt/slideLayouts/_rels/slideLayout103.xml.rels" ContentType="application/vnd.openxmlformats-package.relationships+xml"/>
  <Override PartName="/ppt/slideLayouts/_rels/slideLayout461.xml.rels" ContentType="application/vnd.openxmlformats-package.relationships+xml"/>
  <Override PartName="/ppt/slideLayouts/_rels/slideLayout275.xml.rels" ContentType="application/vnd.openxmlformats-package.relationships+xml"/>
  <Override PartName="/ppt/slideLayouts/_rels/slideLayout45.xml.rels" ContentType="application/vnd.openxmlformats-package.relationships+xml"/>
  <Override PartName="/ppt/slideLayouts/_rels/slideLayout110.xml.rels" ContentType="application/vnd.openxmlformats-package.relationships+xml"/>
  <Override PartName="/ppt/slideLayouts/_rels/slideLayout189.xml.rels" ContentType="application/vnd.openxmlformats-package.relationships+xml"/>
  <Override PartName="/ppt/slideLayouts/_rels/slideLayout267.xml.rels" ContentType="application/vnd.openxmlformats-package.relationships+xml"/>
  <Override PartName="/ppt/slideLayouts/_rels/slideLayout282.xml.rels" ContentType="application/vnd.openxmlformats-package.relationships+xml"/>
  <Override PartName="/ppt/slideLayouts/_rels/slideLayout69.xml.rels" ContentType="application/vnd.openxmlformats-package.relationships+xml"/>
  <Override PartName="/ppt/slideLayouts/_rels/slideLayout52.xml.rels" ContentType="application/vnd.openxmlformats-package.relationships+xml"/>
  <Override PartName="/ppt/slideLayouts/_rels/slideLayout53.xml.rels" ContentType="application/vnd.openxmlformats-package.relationships+xml"/>
  <Override PartName="/ppt/slideLayouts/_rels/slideLayout112.xml.rels" ContentType="application/vnd.openxmlformats-package.relationships+xml"/>
  <Override PartName="/ppt/slideLayouts/_rels/slideLayout284.xml.rels" ContentType="application/vnd.openxmlformats-package.relationships+xml"/>
  <Override PartName="/ppt/slideLayouts/_rels/slideLayout113.xml.rels" ContentType="application/vnd.openxmlformats-package.relationships+xml"/>
  <Override PartName="/ppt/slideLayouts/_rels/slideLayout285.xml.rels" ContentType="application/vnd.openxmlformats-package.relationships+xml"/>
  <Override PartName="/ppt/slideLayouts/_rels/slideLayout55.xml.rels" ContentType="application/vnd.openxmlformats-package.relationships+xml"/>
  <Override PartName="/ppt/slideLayouts/_rels/slideLayout163.xml.rels" ContentType="application/vnd.openxmlformats-package.relationships+xml"/>
  <Override PartName="/ppt/slideLayouts/_rels/slideLayout226.xml.rels" ContentType="application/vnd.openxmlformats-package.relationships+xml"/>
  <Override PartName="/ppt/slideLayouts/_rels/slideLayout241.xml.rels" ContentType="application/vnd.openxmlformats-package.relationships+xml"/>
  <Override PartName="/ppt/slideLayouts/_rels/slideLayout114.xml.rels" ContentType="application/vnd.openxmlformats-package.relationships+xml"/>
  <Override PartName="/ppt/slideLayouts/_rels/slideLayout286.xml.rels" ContentType="application/vnd.openxmlformats-package.relationships+xml"/>
  <Override PartName="/ppt/slideLayouts/_rels/slideLayout56.xml.rels" ContentType="application/vnd.openxmlformats-package.relationships+xml"/>
  <Override PartName="/ppt/slideLayouts/_rels/slideLayout164.xml.rels" ContentType="application/vnd.openxmlformats-package.relationships+xml"/>
  <Override PartName="/ppt/slideLayouts/_rels/slideLayout227.xml.rels" ContentType="application/vnd.openxmlformats-package.relationships+xml"/>
  <Override PartName="/ppt/slideLayouts/_rels/slideLayout242.xml.rels" ContentType="application/vnd.openxmlformats-package.relationships+xml"/>
  <Override PartName="/ppt/slideLayouts/_rels/slideLayout57.xml.rels" ContentType="application/vnd.openxmlformats-package.relationships+xml"/>
  <Override PartName="/ppt/slideLayouts/_rels/slideLayout290.xml.rels" ContentType="application/vnd.openxmlformats-package.relationships+xml"/>
  <Override PartName="/ppt/slideLayouts/_rels/slideLayout173.xml.rels" ContentType="application/vnd.openxmlformats-package.relationships+xml"/>
  <Override PartName="/ppt/slideLayouts/_rels/slideLayout12.xml.rels" ContentType="application/vnd.openxmlformats-package.relationships+xml"/>
  <Override PartName="/ppt/slideLayouts/_rels/slideLayout360.xml.rels" ContentType="application/vnd.openxmlformats-package.relationships+xml"/>
  <Override PartName="/ppt/slideLayouts/_rels/slideLayout174.xml.rels" ContentType="application/vnd.openxmlformats-package.relationships+xml"/>
  <Override PartName="/ppt/slideLayouts/_rels/slideLayout13.xml.rels" ContentType="application/vnd.openxmlformats-package.relationships+xml"/>
  <Override PartName="/ppt/slideLayouts/_rels/slideLayout206.xml.rels" ContentType="application/vnd.openxmlformats-package.relationships+xml"/>
  <Override PartName="/ppt/slideLayouts/_rels/slideLayout64.xml.rels" ContentType="application/vnd.openxmlformats-package.relationships+xml"/>
  <Override PartName="/ppt/slideLayouts/_rels/slideLayout18.xml.rels" ContentType="application/vnd.openxmlformats-package.relationships+xml"/>
  <Override PartName="/ppt/slideLayouts/_rels/slideLayout251.xml.rels" ContentType="application/vnd.openxmlformats-package.relationships+xml"/>
  <Override PartName="/ppt/slideLayouts/_rels/slideLayout19.xml.rels" ContentType="application/vnd.openxmlformats-package.relationships+xml"/>
  <Override PartName="/ppt/slideLayouts/_rels/slideLayout252.xml.rels" ContentType="application/vnd.openxmlformats-package.relationships+xml"/>
  <Override PartName="/ppt/slideLayouts/_rels/slideLayout68.xml.rels" ContentType="application/vnd.openxmlformats-package.relationships+xml"/>
  <Override PartName="/ppt/slideLayouts/_rels/slideLayout111.xml.rels" ContentType="application/vnd.openxmlformats-package.relationships+xml"/>
  <Override PartName="/ppt/slideLayouts/_rels/slideLayout454.xml.rels" ContentType="application/vnd.openxmlformats-package.relationships+xml"/>
  <Override PartName="/ppt/slideLayouts/_rels/slideLayout268.xml.rels" ContentType="application/vnd.openxmlformats-package.relationships+xml"/>
  <Override PartName="/ppt/slideLayouts/_rels/slideLayout135.xml.rels" ContentType="application/vnd.openxmlformats-package.relationships+xml"/>
  <Override PartName="/ppt/slideLayouts/_rels/slideLayout321.xml.rels" ContentType="application/vnd.openxmlformats-package.relationships+xml"/>
  <Override PartName="/ppt/slideLayouts/_rels/slideLayout136.xml.rels" ContentType="application/vnd.openxmlformats-package.relationships+xml"/>
  <Override PartName="/ppt/slideLayouts/_rels/slideLayout322.xml.rels" ContentType="application/vnd.openxmlformats-package.relationships+xml"/>
  <Override PartName="/ppt/slideLayouts/_rels/slideLayout403.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169.xml.rels" ContentType="application/vnd.openxmlformats-package.relationships+xml"/>
  <Override PartName="/ppt/slideLayouts/_rels/slideLayout23.xml.rels" ContentType="application/vnd.openxmlformats-package.relationships+xml"/>
  <Override PartName="/ppt/slideLayouts/_rels/slideLayout184.xml.rels" ContentType="application/vnd.openxmlformats-package.relationships+xml"/>
  <Override PartName="/ppt/slideLayouts/_rels/slideLayout170.xml.rels" ContentType="application/vnd.openxmlformats-package.relationships+xml"/>
  <Override PartName="/ppt/slideLayouts/_rels/slideLayout175.xml.rels" ContentType="application/vnd.openxmlformats-package.relationships+xml"/>
  <Override PartName="/ppt/slideLayouts/_rels/slideLayout190.xml.rels" ContentType="application/vnd.openxmlformats-package.relationships+xml"/>
  <Override PartName="/ppt/slideLayouts/_rels/slideLayout253.xml.rels" ContentType="application/vnd.openxmlformats-package.relationships+xml"/>
  <Override PartName="/ppt/slideLayouts/_rels/slideLayout176.xml.rels" ContentType="application/vnd.openxmlformats-package.relationships+xml"/>
  <Override PartName="/ppt/slideLayouts/_rels/slideLayout191.xml.rels" ContentType="application/vnd.openxmlformats-package.relationships+xml"/>
  <Override PartName="/ppt/slideLayouts/_rels/slideLayout239.xml.rels" ContentType="application/vnd.openxmlformats-package.relationships+xml"/>
  <Override PartName="/ppt/slideLayouts/_rels/slideLayout254.xml.rels" ContentType="application/vnd.openxmlformats-package.relationships+xml"/>
  <Override PartName="/ppt/slideLayouts/_rels/slideLayout177.xml.rels" ContentType="application/vnd.openxmlformats-package.relationships+xml"/>
  <Override PartName="/ppt/slideLayouts/_rels/slideLayout192.xml.rels" ContentType="application/vnd.openxmlformats-package.relationships+xml"/>
  <Override PartName="/ppt/slideLayouts/_rels/slideLayout441.xml.rels" ContentType="application/vnd.openxmlformats-package.relationships+xml"/>
  <Override PartName="/ppt/slideLayouts/_rels/slideLayout255.xml.rels" ContentType="application/vnd.openxmlformats-package.relationships+xml"/>
  <Override PartName="/ppt/slideLayouts/_rels/slideLayout178.xml.rels" ContentType="application/vnd.openxmlformats-package.relationships+xml"/>
  <Override PartName="/ppt/slideLayouts/_rels/slideLayout193.xml.rels" ContentType="application/vnd.openxmlformats-package.relationships+xml"/>
  <Override PartName="/ppt/slideLayouts/_rels/slideLayout442.xml.rels" ContentType="application/vnd.openxmlformats-package.relationships+xml"/>
  <Override PartName="/ppt/slideLayouts/_rels/slideLayout256.xml.rels" ContentType="application/vnd.openxmlformats-package.relationships+xml"/>
  <Override PartName="/ppt/slideLayouts/_rels/slideLayout365.xml.rels" ContentType="application/vnd.openxmlformats-package.relationships+xml"/>
  <Override PartName="/ppt/slideLayouts/_rels/slideLayout179.xml.rels" ContentType="application/vnd.openxmlformats-package.relationships+xml"/>
  <Override PartName="/ppt/slideLayouts/_rels/slideLayout443.xml.rels" ContentType="application/vnd.openxmlformats-package.relationships+xml"/>
  <Override PartName="/ppt/slideLayouts/_rels/slideLayout257.xml.rels" ContentType="application/vnd.openxmlformats-package.relationships+xml"/>
  <Override PartName="/ppt/slideLayouts/_rels/slideLayout20.xml.rels" ContentType="application/vnd.openxmlformats-package.relationships+xml"/>
  <Override PartName="/ppt/slideLayouts/_rels/slideLayout181.xml.rels" ContentType="application/vnd.openxmlformats-package.relationships+xml"/>
  <Override PartName="/ppt/slideLayouts/_rels/slideLayout21.xml.rels" ContentType="application/vnd.openxmlformats-package.relationships+xml"/>
  <Override PartName="/ppt/slideLayouts/_rels/slideLayout182.xml.rels" ContentType="application/vnd.openxmlformats-package.relationships+xml"/>
  <Override PartName="/ppt/slideLayouts/_rels/slideLayout22.xml.rels" ContentType="application/vnd.openxmlformats-package.relationships+xml"/>
  <Override PartName="/ppt/slideLayouts/_rels/slideLayout183.xml.rels" ContentType="application/vnd.openxmlformats-package.relationships+xml"/>
  <Override PartName="/ppt/slideLayouts/_rels/slideLayout371.xml.rels" ContentType="application/vnd.openxmlformats-package.relationships+xml"/>
  <Override PartName="/ppt/slideLayouts/_rels/slideLayout1.xml.rels" ContentType="application/vnd.openxmlformats-package.relationships+xml"/>
  <Override PartName="/ppt/slideLayouts/_rels/slideLayout24.xml.rels" ContentType="application/vnd.openxmlformats-package.relationships+xml"/>
  <Override PartName="/ppt/slideLayouts/_rels/slideLayout185.xml.rels" ContentType="application/vnd.openxmlformats-package.relationships+xml"/>
  <Override PartName="/ppt/slideLayouts/_rels/slideLayout372.xml.rels" ContentType="application/vnd.openxmlformats-package.relationships+xml"/>
  <Override PartName="/ppt/slideLayouts/_rels/slideLayout2.xml.rels" ContentType="application/vnd.openxmlformats-package.relationships+xml"/>
  <Override PartName="/ppt/slideLayouts/_rels/slideLayout25.xml.rels" ContentType="application/vnd.openxmlformats-package.relationships+xml"/>
  <Override PartName="/ppt/slideLayouts/_rels/slideLayout186.xml.rels" ContentType="application/vnd.openxmlformats-package.relationships+xml"/>
  <Override PartName="/ppt/slideLayouts/_rels/slideLayout373.xml.rels" ContentType="application/vnd.openxmlformats-package.relationships+xml"/>
  <Override PartName="/ppt/slideLayouts/_rels/slideLayout3.xml.rels" ContentType="application/vnd.openxmlformats-package.relationships+xml"/>
  <Override PartName="/ppt/slideLayouts/_rels/slideLayout26.xml.rels" ContentType="application/vnd.openxmlformats-package.relationships+xml"/>
  <Override PartName="/ppt/slideLayouts/_rels/slideLayout187.xml.rels" ContentType="application/vnd.openxmlformats-package.relationships+xml"/>
  <Override PartName="/ppt/slideLayouts/_rels/slideLayout188.xml.rels" ContentType="application/vnd.openxmlformats-package.relationships+xml"/>
  <Override PartName="/ppt/slideLayouts/_rels/slideLayout266.xml.rels" ContentType="application/vnd.openxmlformats-package.relationships+xml"/>
  <Override PartName="/ppt/slideLayouts/_rels/slideLayout281.xml.rels" ContentType="application/vnd.openxmlformats-package.relationships+xml"/>
  <Override PartName="/ppt/slideLayouts/_rels/slideLayout33.xml.rels" ContentType="application/vnd.openxmlformats-package.relationships+xml"/>
  <Override PartName="/ppt/slideLayouts/_rels/slideLayout194.xml.rels" ContentType="application/vnd.openxmlformats-package.relationships+xml"/>
  <Override PartName="/ppt/slideLayouts/_rels/slideLayout34.xml.rels" ContentType="application/vnd.openxmlformats-package.relationships+xml"/>
  <Override PartName="/ppt/slideLayouts/_rels/slideLayout195.xml.rels" ContentType="application/vnd.openxmlformats-package.relationships+xml"/>
  <Override PartName="/ppt/slideLayouts/_rels/slideLayout35.xml.rels" ContentType="application/vnd.openxmlformats-package.relationships+xml"/>
  <Override PartName="/ppt/slideLayouts/_rels/slideLayout196.xml.rels" ContentType="application/vnd.openxmlformats-package.relationships+xml"/>
  <Override PartName="/ppt/slideLayouts/_rels/slideLayout36.xml.rels" ContentType="application/vnd.openxmlformats-package.relationships+xml"/>
  <Override PartName="/ppt/slideLayouts/_rels/slideLayout197.xml.rels" ContentType="application/vnd.openxmlformats-package.relationships+xml"/>
  <Override PartName="/ppt/slideLayouts/_rels/slideLayout384.xml.rels" ContentType="application/vnd.openxmlformats-package.relationships+xml"/>
  <Override PartName="/ppt/slideLayouts/_rels/slideLayout37.xml.rels" ContentType="application/vnd.openxmlformats-package.relationships+xml"/>
  <Override PartName="/ppt/slideLayouts/_rels/slideLayout198.xml.rels" ContentType="application/vnd.openxmlformats-package.relationships+xml"/>
  <Override PartName="/ppt/slideLayouts/_rels/slideLayout385.xml.rels" ContentType="application/vnd.openxmlformats-package.relationships+xml"/>
  <Override PartName="/ppt/slideLayouts/_rels/slideLayout38.xml.rels" ContentType="application/vnd.openxmlformats-package.relationships+xml"/>
  <Override PartName="/ppt/slideLayouts/_rels/slideLayout199.xml.rels" ContentType="application/vnd.openxmlformats-package.relationships+xml"/>
  <Override PartName="/ppt/slideLayouts/_rels/slideLayout200.xml.rels" ContentType="application/vnd.openxmlformats-package.relationships+xml"/>
  <Override PartName="/ppt/slideLayouts/_rels/slideLayout9.xml.rels" ContentType="application/vnd.openxmlformats-package.relationships+xml"/>
  <Override PartName="/ppt/slideLayouts/_rels/slideLayout201.xml.rels" ContentType="application/vnd.openxmlformats-package.relationships+xml"/>
  <Override PartName="/ppt/slideLayouts/_rels/slideLayout295.xml.rels" ContentType="application/vnd.openxmlformats-package.relationships+xml"/>
  <Override PartName="/ppt/slideLayouts/_rels/slideLayout202.xml.rels" ContentType="application/vnd.openxmlformats-package.relationships+xml"/>
  <Override PartName="/ppt/slideLayouts/_rels/slideLayout296.xml.rels" ContentType="application/vnd.openxmlformats-package.relationships+xml"/>
  <Override PartName="/ppt/slideLayouts/_rels/slideLayout207.xml.rels" ContentType="application/vnd.openxmlformats-package.relationships+xml"/>
  <Override PartName="/ppt/slideLayouts/_rels/slideLayout222.xml.rels" ContentType="application/vnd.openxmlformats-package.relationships+xml"/>
  <Override PartName="/ppt/slideLayouts/_rels/slideLayout300.xml.rels" ContentType="application/vnd.openxmlformats-package.relationships+xml"/>
  <Override PartName="/ppt/slideLayouts/_rels/slideLayout388.xml.rels" ContentType="application/vnd.openxmlformats-package.relationships+xml"/>
  <Override PartName="/ppt/slideLayouts/_rels/slideLayout210.xml.rels" ContentType="application/vnd.openxmlformats-package.relationships+xml"/>
  <Override PartName="/ppt/slideLayouts/_rels/slideLayout389.xml.rels" ContentType="application/vnd.openxmlformats-package.relationships+xml"/>
  <Override PartName="/ppt/slideLayouts/_rels/slideLayout211.xml.rels" ContentType="application/vnd.openxmlformats-package.relationships+xml"/>
  <Override PartName="/ppt/slideLayouts/_rels/slideLayout70.xml.rels" ContentType="application/vnd.openxmlformats-package.relationships+xml"/>
  <Override PartName="/ppt/slideLayouts/_rels/slideLayout212.xml.rels" ContentType="application/vnd.openxmlformats-package.relationships+xml"/>
  <Override PartName="/ppt/slideLayouts/_rels/slideLayout71.xml.rels" ContentType="application/vnd.openxmlformats-package.relationships+xml"/>
  <Override PartName="/ppt/slideLayouts/_rels/slideLayout213.xml.rels" ContentType="application/vnd.openxmlformats-package.relationships+xml"/>
  <Override PartName="/ppt/slideLayouts/_rels/slideLayout405.xml.rels" ContentType="application/vnd.openxmlformats-package.relationships+xml"/>
  <Override PartName="/ppt/slideLayouts/_rels/slideLayout77.xml.rels" ContentType="application/vnd.openxmlformats-package.relationships+xml"/>
  <Override PartName="/ppt/slideLayouts/_rels/slideLayout219.xml.rels" ContentType="application/vnd.openxmlformats-package.relationships+xml"/>
  <Override PartName="/ppt/slideLayouts/_rels/slideLayout398.xml.rels" ContentType="application/vnd.openxmlformats-package.relationships+xml"/>
  <Override PartName="/ppt/slideLayouts/_rels/slideLayout220.xml.rels" ContentType="application/vnd.openxmlformats-package.relationships+xml"/>
  <Override PartName="/ppt/slideLayouts/_rels/slideLayout399.xml.rels" ContentType="application/vnd.openxmlformats-package.relationships+xml"/>
  <Override PartName="/ppt/slideLayouts/_rels/slideLayout221.xml.rels" ContentType="application/vnd.openxmlformats-package.relationships+xml"/>
  <Override PartName="/ppt/slideLayouts/_rels/slideLayout232.xml.rels" ContentType="application/vnd.openxmlformats-package.relationships+xml"/>
  <Override PartName="/ppt/slideLayouts/_rels/slideLayout124.xml.rels" ContentType="application/vnd.openxmlformats-package.relationships+xml"/>
  <Override PartName="/ppt/slideLayouts/_rels/slideLayout310.xml.rels" ContentType="application/vnd.openxmlformats-package.relationships+xml"/>
  <Override PartName="/ppt/slideLayouts/_rels/slideLayout233.xml.rels" ContentType="application/vnd.openxmlformats-package.relationships+xml"/>
  <Override PartName="/ppt/slideLayouts/_rels/slideLayout311.xml.rels" ContentType="application/vnd.openxmlformats-package.relationships+xml"/>
  <Override PartName="/ppt/slideLayouts/_rels/slideLayout234.xml.rels" ContentType="application/vnd.openxmlformats-package.relationships+xml"/>
  <Override PartName="/ppt/slideLayouts/_rels/slideLayout312.xml.rels" ContentType="application/vnd.openxmlformats-package.relationships+xml"/>
  <Override PartName="/ppt/slideLayouts/_rels/slideLayout235.xml.rels" ContentType="application/vnd.openxmlformats-package.relationships+xml"/>
  <Override PartName="/ppt/slideLayouts/_rels/slideLayout250.xml.rels" ContentType="application/vnd.openxmlformats-package.relationships+xml"/>
  <Override PartName="/ppt/slideLayouts/_rels/slideLayout313.xml.rels" ContentType="application/vnd.openxmlformats-package.relationships+xml"/>
  <Override PartName="/ppt/slideLayouts/_rels/slideLayout422.xml.rels" ContentType="application/vnd.openxmlformats-package.relationships+xml"/>
  <Override PartName="/ppt/slideLayouts/_rels/slideLayout236.xml.rels" ContentType="application/vnd.openxmlformats-package.relationships+xml"/>
  <Override PartName="/ppt/slideLayouts/_rels/slideLayout314.xml.rels" ContentType="application/vnd.openxmlformats-package.relationships+xml"/>
  <Override PartName="/ppt/slideLayouts/_rels/slideLayout423.xml.rels" ContentType="application/vnd.openxmlformats-package.relationships+xml"/>
  <Override PartName="/ppt/slideLayouts/_rels/slideLayout237.xml.rels" ContentType="application/vnd.openxmlformats-package.relationships+xml"/>
  <Override PartName="/ppt/slideLayouts/_rels/slideLayout424.xml.rels" ContentType="application/vnd.openxmlformats-package.relationships+xml"/>
  <Override PartName="/ppt/slideLayouts/_rels/slideLayout96.xml.rels" ContentType="application/vnd.openxmlformats-package.relationships+xml"/>
  <Override PartName="/ppt/slideLayouts/_rels/slideLayout238.xml.rels" ContentType="application/vnd.openxmlformats-package.relationships+xml"/>
  <Override PartName="/ppt/slideLayouts/_rels/slideLayout240.xml.rels" ContentType="application/vnd.openxmlformats-package.relationships+xml"/>
  <Override PartName="/ppt/slideLayouts/_rels/slideLayout245.xml.rels" ContentType="application/vnd.openxmlformats-package.relationships+xml"/>
  <Override PartName="/ppt/slideLayouts/_rels/slideLayout260.xml.rels" ContentType="application/vnd.openxmlformats-package.relationships+xml"/>
  <Override PartName="/ppt/slideLayouts/_rels/slideLayout137.xml.rels" ContentType="application/vnd.openxmlformats-package.relationships+xml"/>
  <Override PartName="/ppt/slideLayouts/_rels/slideLayout323.xml.rels" ContentType="application/vnd.openxmlformats-package.relationships+xml"/>
  <Override PartName="/ppt/slideLayouts/_rels/slideLayout246.xml.rels" ContentType="application/vnd.openxmlformats-package.relationships+xml"/>
  <Override PartName="/ppt/slideLayouts/_rels/slideLayout261.xml.rels" ContentType="application/vnd.openxmlformats-package.relationships+xml"/>
  <Override PartName="/ppt/slideLayouts/_rels/slideLayout309.xml.rels" ContentType="application/vnd.openxmlformats-package.relationships+xml"/>
  <Override PartName="/ppt/slideLayouts/_rels/slideLayout324.xml.rels" ContentType="application/vnd.openxmlformats-package.relationships+xml"/>
  <Override PartName="/ppt/slideLayouts/_rels/slideLayout247.xml.rels" ContentType="application/vnd.openxmlformats-package.relationships+xml"/>
  <Override PartName="/ppt/slideLayouts/_rels/slideLayout262.xml.rels" ContentType="application/vnd.openxmlformats-package.relationships+xml"/>
  <Override PartName="/ppt/slideLayouts/_rels/slideLayout325.xml.rels" ContentType="application/vnd.openxmlformats-package.relationships+xml"/>
  <Override PartName="/ppt/slideLayouts/_rels/slideLayout248.xml.rels" ContentType="application/vnd.openxmlformats-package.relationships+xml"/>
  <Override PartName="/ppt/slideLayouts/_rels/slideLayout263.xml.rels" ContentType="application/vnd.openxmlformats-package.relationships+xml"/>
  <Override PartName="/ppt/slideLayouts/_rels/slideLayout326.xml.rels" ContentType="application/vnd.openxmlformats-package.relationships+xml"/>
  <Override PartName="/ppt/slideLayouts/_rels/slideLayout435.xml.rels" ContentType="application/vnd.openxmlformats-package.relationships+xml"/>
  <Override PartName="/ppt/slideLayouts/_rels/slideLayout249.xml.rels" ContentType="application/vnd.openxmlformats-package.relationships+xml"/>
  <Override PartName="/ppt/slideLayouts/_rels/slideLayout327.xml.rels" ContentType="application/vnd.openxmlformats-package.relationships+xml"/>
  <Override PartName="/ppt/slideLayouts/_rels/slideLayout264.xml.rels" ContentType="application/vnd.openxmlformats-package.relationships+xml"/>
  <Override PartName="/ppt/slideLayouts/_rels/slideLayout265.xml.rels" ContentType="application/vnd.openxmlformats-package.relationships+xml"/>
  <Override PartName="/ppt/slideLayouts/_rels/slideLayout280.xml.rels" ContentType="application/vnd.openxmlformats-package.relationships+xml"/>
  <Override PartName="/ppt/slideLayouts/_rels/slideLayout455.xml.rels" ContentType="application/vnd.openxmlformats-package.relationships+xml"/>
  <Override PartName="/ppt/slideLayouts/_rels/slideLayout269.xml.rels" ContentType="application/vnd.openxmlformats-package.relationships+xml"/>
  <Override PartName="/ppt/slideLayouts/_rels/slideLayout283.xml.rels" ContentType="application/vnd.openxmlformats-package.relationships+xml"/>
  <Override PartName="/ppt/slideLayouts/_rels/slideLayout291.xml.rels" ContentType="application/vnd.openxmlformats-package.relationships+xml"/>
  <Override PartName="/ppt/slideLayouts/_rels/slideLayout116.xml.rels" ContentType="application/vnd.openxmlformats-package.relationships+xml"/>
  <Override PartName="/ppt/slideLayouts/_rels/slideLayout302.xml.rels" ContentType="application/vnd.openxmlformats-package.relationships+xml"/>
  <Override PartName="/ppt/slideLayouts/_rels/slideLayout117.xml.rels" ContentType="application/vnd.openxmlformats-package.relationships+xml"/>
  <Override PartName="/ppt/slideLayouts/_rels/slideLayout303.xml.rels" ContentType="application/vnd.openxmlformats-package.relationships+xml"/>
  <Override PartName="/ppt/slideLayouts/_rels/slideLayout118.xml.rels" ContentType="application/vnd.openxmlformats-package.relationships+xml"/>
  <Override PartName="/ppt/slideLayouts/_rels/slideLayout304.xml.rels" ContentType="application/vnd.openxmlformats-package.relationships+xml"/>
  <Override PartName="/ppt/slideLayouts/_rels/slideLayout305.xml.rels" ContentType="application/vnd.openxmlformats-package.relationships+xml"/>
  <Override PartName="/ppt/slideLayouts/_rels/slideLayout320.xml.rels" ContentType="application/vnd.openxmlformats-package.relationships+xml"/>
  <Override PartName="/ppt/slideLayouts/_rels/slideLayout306.xml.rels" ContentType="application/vnd.openxmlformats-package.relationships+xml"/>
  <Override PartName="/ppt/slideLayouts/_rels/slideLayout307.xml.rels" ContentType="application/vnd.openxmlformats-package.relationships+xml"/>
  <Override PartName="/ppt/slideLayouts/_rels/slideLayout308.xml.rels" ContentType="application/vnd.openxmlformats-package.relationships+xml"/>
  <Override PartName="/ppt/slideLayouts/_rels/slideLayout129.xml.rels" ContentType="application/vnd.openxmlformats-package.relationships+xml"/>
  <Override PartName="/ppt/slideLayouts/_rels/slideLayout315.xml.rels" ContentType="application/vnd.openxmlformats-package.relationships+xml"/>
  <Override PartName="/ppt/slideLayouts/_rels/slideLayout330.xml.rels" ContentType="application/vnd.openxmlformats-package.relationships+xml"/>
  <Override PartName="/ppt/slideLayouts/_rels/slideLayout316.xml.rels" ContentType="application/vnd.openxmlformats-package.relationships+xml"/>
  <Override PartName="/ppt/slideLayouts/_rels/slideLayout331.xml.rels" ContentType="application/vnd.openxmlformats-package.relationships+xml"/>
  <Override PartName="/ppt/slideLayouts/_rels/slideLayout317.xml.rels" ContentType="application/vnd.openxmlformats-package.relationships+xml"/>
  <Override PartName="/ppt/slideLayouts/_rels/slideLayout332.xml.rels" ContentType="application/vnd.openxmlformats-package.relationships+xml"/>
  <Override PartName="/ppt/slideLayouts/_rels/slideLayout318.xml.rels" ContentType="application/vnd.openxmlformats-package.relationships+xml"/>
  <Override PartName="/ppt/slideLayouts/_rels/slideLayout333.xml.rels" ContentType="application/vnd.openxmlformats-package.relationships+xml"/>
  <Override PartName="/ppt/slideLayouts/_rels/slideLayout319.xml.rels" ContentType="application/vnd.openxmlformats-package.relationships+xml"/>
  <Override PartName="/ppt/slideLayouts/_rels/slideLayout328.xml.rels" ContentType="application/vnd.openxmlformats-package.relationships+xml"/>
  <Override PartName="/ppt/slideLayouts/_rels/slideLayout329.xml.rels" ContentType="application/vnd.openxmlformats-package.relationships+xml"/>
  <Override PartName="/ppt/slideLayouts/slideLayout338.xml" ContentType="application/vnd.openxmlformats-officedocument.presentationml.slideLayout+xml"/>
  <Override PartName="/ppt/slideLayouts/slideLayout337.xml" ContentType="application/vnd.openxmlformats-officedocument.presentationml.slideLayout+xml"/>
  <Override PartName="/ppt/slideLayouts/slideLayout166.xml" ContentType="application/vnd.openxmlformats-officedocument.presentationml.slideLayout+xml"/>
  <Override PartName="/ppt/slideLayouts/slideLayout165.xml" ContentType="application/vnd.openxmlformats-officedocument.presentationml.slideLayout+xml"/>
  <Override PartName="/ppt/slideLayouts/slideLayout164.xml" ContentType="application/vnd.openxmlformats-officedocument.presentationml.slideLayout+xml"/>
  <Override PartName="/ppt/slideLayouts/slideLayout163.xml" ContentType="application/vnd.openxmlformats-officedocument.presentationml.slideLayout+xml"/>
  <Override PartName="/ppt/slideLayouts/slideLayout162.xml" ContentType="application/vnd.openxmlformats-officedocument.presentationml.slideLayout+xml"/>
  <Override PartName="/ppt/slideLayouts/slideLayout214.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95.xml" ContentType="application/vnd.openxmlformats-officedocument.presentationml.slideLayout+xml"/>
  <Override PartName="/ppt/slideLayouts/slideLayout108.xml" ContentType="application/vnd.openxmlformats-officedocument.presentationml.slideLayout+xml"/>
  <Override PartName="/ppt/slideLayouts/slideLayout449.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Layouts/slideLayout448.xml" ContentType="application/vnd.openxmlformats-officedocument.presentationml.slideLayout+xml"/>
  <Override PartName="/ppt/slideLayouts/slideLayout93.xml" ContentType="application/vnd.openxmlformats-officedocument.presentationml.slideLayout+xml"/>
  <Override PartName="/ppt/slideLayouts/slideLayout106.xml" ContentType="application/vnd.openxmlformats-officedocument.presentationml.slideLayout+xml"/>
  <Override PartName="/ppt/slideLayouts/slideLayout447.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446.xml" ContentType="application/vnd.openxmlformats-officedocument.presentationml.slideLayout+xml"/>
  <Override PartName="/ppt/slideLayouts/slideLayout91.xml" ContentType="application/vnd.openxmlformats-officedocument.presentationml.slideLayout+xml"/>
  <Override PartName="/ppt/slideLayouts/slideLayout104.xml" ContentType="application/vnd.openxmlformats-officedocument.presentationml.slideLayout+xml"/>
  <Override PartName="/ppt/slideLayouts/slideLayout445.xml" ContentType="application/vnd.openxmlformats-officedocument.presentationml.slideLayout+xml"/>
  <Override PartName="/ppt/slideLayouts/slideLayout90.xml" ContentType="application/vnd.openxmlformats-officedocument.presentationml.slideLayout+xml"/>
  <Override PartName="/ppt/slideLayouts/slideLayout103.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439.xml" ContentType="application/vnd.openxmlformats-officedocument.presentationml.slideLayout+xml"/>
  <Override PartName="/ppt/slideLayouts/slideLayout84.xml" ContentType="application/vnd.openxmlformats-officedocument.presentationml.slideLayout+xml"/>
  <Override PartName="/ppt/slideLayouts/slideLayout438.xml" ContentType="application/vnd.openxmlformats-officedocument.presentationml.slideLayout+xml"/>
  <Override PartName="/ppt/slideLayouts/slideLayout83.xml" ContentType="application/vnd.openxmlformats-officedocument.presentationml.slideLayout+xml"/>
  <Override PartName="/ppt/slideLayouts/slideLayout437.xml" ContentType="application/vnd.openxmlformats-officedocument.presentationml.slideLayout+xml"/>
  <Override PartName="/ppt/slideLayouts/slideLayout82.xml" ContentType="application/vnd.openxmlformats-officedocument.presentationml.slideLayout+xml"/>
  <Override PartName="/ppt/slideLayouts/slideLayout436.xml" ContentType="application/vnd.openxmlformats-officedocument.presentationml.slideLayout+xml"/>
  <Override PartName="/ppt/slideLayouts/slideLayout81.xml" ContentType="application/vnd.openxmlformats-officedocument.presentationml.slideLayout+xml"/>
  <Override PartName="/ppt/slideLayouts/slideLayout435.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132.xml" ContentType="application/vnd.openxmlformats-officedocument.presentationml.slideLayout+xml"/>
  <Override PartName="/ppt/slideLayouts/slideLayout42.xml" ContentType="application/vnd.openxmlformats-officedocument.presentationml.slideLayout+xml"/>
  <Override PartName="/ppt/slideLayouts/slideLayout149.xml" ContentType="application/vnd.openxmlformats-officedocument.presentationml.slideLayout+xml"/>
  <Override PartName="/ppt/slideLayouts/slideLayout157.xml" ContentType="application/vnd.openxmlformats-officedocument.presentationml.slideLayout+xml"/>
  <Override PartName="/ppt/slideLayouts/slideLayout405.xml" ContentType="application/vnd.openxmlformats-officedocument.presentationml.slideLayout+xml"/>
  <Override PartName="/ppt/slideLayouts/slideLayout50.xml" ContentType="application/vnd.openxmlformats-officedocument.presentationml.slideLayout+xml"/>
  <Override PartName="/ppt/slideLayouts/slideLayout67.xml" ContentType="application/vnd.openxmlformats-officedocument.presentationml.slideLayout+xml"/>
  <Override PartName="/ppt/slideLayouts/slideLayout131.xml" ContentType="application/vnd.openxmlformats-officedocument.presentationml.slideLayout+xml"/>
  <Override PartName="/ppt/slideLayouts/slideLayout142.xml" ContentType="application/vnd.openxmlformats-officedocument.presentationml.slideLayout+xml"/>
  <Override PartName="/ppt/slideLayouts/slideLayout207.xml" ContentType="application/vnd.openxmlformats-officedocument.presentationml.slideLayout+xml"/>
  <Override PartName="/ppt/slideLayouts/slideLayout41.xml" ContentType="application/vnd.openxmlformats-officedocument.presentationml.slideLayout+xml"/>
  <Override PartName="/ppt/slideLayouts/slideLayout148.xml" ContentType="application/vnd.openxmlformats-officedocument.presentationml.slideLayout+xml"/>
  <Override PartName="/ppt/slideLayouts/slideLayout156.xml" ContentType="application/vnd.openxmlformats-officedocument.presentationml.slideLayout+xml"/>
  <Override PartName="/ppt/slideLayouts/slideLayout66.xml" ContentType="application/vnd.openxmlformats-officedocument.presentationml.slideLayout+xml"/>
  <Override PartName="/ppt/slideLayouts/slideLayout130.xml" ContentType="application/vnd.openxmlformats-officedocument.presentationml.slideLayout+xml"/>
  <Override PartName="/ppt/slideLayouts/slideLayout141.xml" ContentType="application/vnd.openxmlformats-officedocument.presentationml.slideLayout+xml"/>
  <Override PartName="/ppt/slideLayouts/slideLayout206.xml" ContentType="application/vnd.openxmlformats-officedocument.presentationml.slideLayout+xml"/>
  <Override PartName="/ppt/slideLayouts/slideLayout40.xml" ContentType="application/vnd.openxmlformats-officedocument.presentationml.slideLayout+xml"/>
  <Override PartName="/ppt/slideLayouts/slideLayout147.xml" ContentType="application/vnd.openxmlformats-officedocument.presentationml.slideLayout+xml"/>
  <Override PartName="/ppt/slideLayouts/slideLayout155.xml" ContentType="application/vnd.openxmlformats-officedocument.presentationml.slideLayout+xml"/>
  <Override PartName="/ppt/slideLayouts/slideLayout179.xml" ContentType="application/vnd.openxmlformats-officedocument.presentationml.slideLayout+xml"/>
  <Override PartName="/ppt/slideLayouts/slideLayout65.xml" ContentType="application/vnd.openxmlformats-officedocument.presentationml.slideLayout+xml"/>
  <Override PartName="/ppt/slideLayouts/slideLayout178.xml" ContentType="application/vnd.openxmlformats-officedocument.presentationml.slideLayout+xml"/>
  <Override PartName="/ppt/slideLayouts/slideLayout419.xml" ContentType="application/vnd.openxmlformats-officedocument.presentationml.slideLayout+xml"/>
  <Override PartName="/ppt/slideLayouts/slideLayout64.xml" ContentType="application/vnd.openxmlformats-officedocument.presentationml.slideLayout+xml"/>
  <Override PartName="/ppt/slideLayouts/slideLayout217.xml" ContentType="application/vnd.openxmlformats-officedocument.presentationml.slideLayout+xml"/>
  <Override PartName="/ppt/slideLayouts/slideLayout152.xml" ContentType="application/vnd.openxmlformats-officedocument.presentationml.slideLayout+xml"/>
  <Override PartName="/ppt/slideLayouts/slideLayout176.xml" ContentType="application/vnd.openxmlformats-officedocument.presentationml.slideLayout+xml"/>
  <Override PartName="/ppt/slideLayouts/slideLayout228.xml" ContentType="application/vnd.openxmlformats-officedocument.presentationml.slideLayout+xml"/>
  <Override PartName="/ppt/slideLayouts/slideLayout417.xml" ContentType="application/vnd.openxmlformats-officedocument.presentationml.slideLayout+xml"/>
  <Override PartName="/ppt/slideLayouts/slideLayout62.xml" ContentType="application/vnd.openxmlformats-officedocument.presentationml.slideLayout+xml"/>
  <Override PartName="/ppt/slideLayouts/slideLayout218.xml" ContentType="application/vnd.openxmlformats-officedocument.presentationml.slideLayout+xml"/>
  <Override PartName="/ppt/slideLayouts/slideLayout153.xml" ContentType="application/vnd.openxmlformats-officedocument.presentationml.slideLayout+xml"/>
  <Override PartName="/ppt/slideLayouts/slideLayout177.xml" ContentType="application/vnd.openxmlformats-officedocument.presentationml.slideLayout+xml"/>
  <Override PartName="/ppt/slideLayouts/slideLayout229.xml" ContentType="application/vnd.openxmlformats-officedocument.presentationml.slideLayout+xml"/>
  <Override PartName="/ppt/slideLayouts/slideLayout418.xml" ContentType="application/vnd.openxmlformats-officedocument.presentationml.slideLayout+xml"/>
  <Override PartName="/ppt/slideLayouts/slideLayout63.xml" ContentType="application/vnd.openxmlformats-officedocument.presentationml.slideLayout+xml"/>
  <Override PartName="/ppt/slideLayouts/slideLayout7.xml" ContentType="application/vnd.openxmlformats-officedocument.presentationml.slideLayout+xml"/>
  <Override PartName="/ppt/slideLayouts/slideLayout133.xml" ContentType="application/vnd.openxmlformats-officedocument.presentationml.slideLayout+xml"/>
  <Override PartName="/ppt/slideLayouts/slideLayout43.xml" ContentType="application/vnd.openxmlformats-officedocument.presentationml.slideLayout+xml"/>
  <Override PartName="/ppt/slideLayouts/slideLayout158.xml" ContentType="application/vnd.openxmlformats-officedocument.presentationml.slideLayout+xml"/>
  <Override PartName="/ppt/slideLayouts/slideLayout406.xml" ContentType="application/vnd.openxmlformats-officedocument.presentationml.slideLayout+xml"/>
  <Override PartName="/ppt/slideLayouts/slideLayout51.xml" ContentType="application/vnd.openxmlformats-officedocument.presentationml.slideLayout+xml"/>
  <Override PartName="/ppt/slideLayouts/slideLayout68.xml" ContentType="application/vnd.openxmlformats-officedocument.presentationml.slideLayout+xml"/>
  <Override PartName="/ppt/slideLayouts/slideLayout8.xml" ContentType="application/vnd.openxmlformats-officedocument.presentationml.slideLayout+xml"/>
  <Override PartName="/ppt/slideLayouts/slideLayout134.xml" ContentType="application/vnd.openxmlformats-officedocument.presentationml.slideLayout+xml"/>
  <Override PartName="/ppt/slideLayouts/slideLayout44.xml" ContentType="application/vnd.openxmlformats-officedocument.presentationml.slideLayout+xml"/>
  <Override PartName="/ppt/slideLayouts/slideLayout330.xml" ContentType="application/vnd.openxmlformats-officedocument.presentationml.slideLayout+xml"/>
  <Override PartName="/ppt/slideLayouts/slideLayout159.xml" ContentType="application/vnd.openxmlformats-officedocument.presentationml.slideLayout+xml"/>
  <Override PartName="/ppt/slideLayouts/slideLayout407.xml" ContentType="application/vnd.openxmlformats-officedocument.presentationml.slideLayout+xml"/>
  <Override PartName="/ppt/slideLayouts/slideLayout52.xml" ContentType="application/vnd.openxmlformats-officedocument.presentationml.slideLayout+xml"/>
  <Override PartName="/ppt/slideLayouts/slideLayout69.xml" ContentType="application/vnd.openxmlformats-officedocument.presentationml.slideLayout+xml"/>
  <Override PartName="/ppt/slideLayouts/slideLayout9.xml" ContentType="application/vnd.openxmlformats-officedocument.presentationml.slideLayout+xml"/>
  <Override PartName="/ppt/slideLayouts/slideLayout260.xml" ContentType="application/vnd.openxmlformats-officedocument.presentationml.slideLayout+xml"/>
  <Override PartName="/ppt/slideLayouts/slideLayout110.xml" ContentType="application/vnd.openxmlformats-officedocument.presentationml.slideLayout+xml"/>
  <Override PartName="/ppt/slideLayouts/slideLayout20.xml" ContentType="application/vnd.openxmlformats-officedocument.presentationml.slideLayout+xml"/>
  <Override PartName="/ppt/slideLayouts/slideLayout127.xml" ContentType="application/vnd.openxmlformats-officedocument.presentationml.slideLayout+xml"/>
  <Override PartName="/ppt/slideLayouts/slideLayout135.xml" ContentType="application/vnd.openxmlformats-officedocument.presentationml.slideLayout+xml"/>
  <Override PartName="/ppt/slideLayouts/slideLayout45.xml" ContentType="application/vnd.openxmlformats-officedocument.presentationml.slideLayout+xml"/>
  <Override PartName="/ppt/slideLayouts/slideLayout331.xml" ContentType="application/vnd.openxmlformats-officedocument.presentationml.slideLayout+xml"/>
  <Override PartName="/ppt/slideLayouts/slideLayout126.xml" ContentType="application/vnd.openxmlformats-officedocument.presentationml.slideLayout+xml"/>
  <Override PartName="/ppt/slideLayouts/slideLayout36.xml" ContentType="application/vnd.openxmlformats-officedocument.presentationml.slideLayout+xml"/>
  <Override PartName="/ppt/slideLayouts/slideLayout322.xml" ContentType="application/vnd.openxmlformats-officedocument.presentationml.slideLayout+xml"/>
  <Override PartName="/ppt/slideLayouts/slideLayout101.xml" ContentType="application/vnd.openxmlformats-officedocument.presentationml.slideLayout+xml"/>
  <Override PartName="/ppt/slideLayouts/slideLayout11.xml" ContentType="application/vnd.openxmlformats-officedocument.presentationml.slideLayout+xml"/>
  <Override PartName="/ppt/slideLayouts/slideLayout118.xml" ContentType="application/vnd.openxmlformats-officedocument.presentationml.slideLayout+xml"/>
  <Override PartName="/ppt/slideLayouts/slideLayout125.xml" ContentType="application/vnd.openxmlformats-officedocument.presentationml.slideLayout+xml"/>
  <Override PartName="/ppt/slideLayouts/slideLayout35.xml" ContentType="application/vnd.openxmlformats-officedocument.presentationml.slideLayout+xml"/>
  <Override PartName="/ppt/slideLayouts/slideLayout321.xml" ContentType="application/vnd.openxmlformats-officedocument.presentationml.slideLayout+xml"/>
  <Override PartName="/ppt/slideLayouts/slideLayout100.xml" ContentType="application/vnd.openxmlformats-officedocument.presentationml.slideLayout+xml"/>
  <Override PartName="/ppt/slideLayouts/slideLayout10.xml" ContentType="application/vnd.openxmlformats-officedocument.presentationml.slideLayout+xml"/>
  <Override PartName="/ppt/slideLayouts/slideLayout117.xml" ContentType="application/vnd.openxmlformats-officedocument.presentationml.slideLayout+xml"/>
  <Override PartName="/ppt/slideLayouts/slideLayout124.xml" ContentType="application/vnd.openxmlformats-officedocument.presentationml.slideLayout+xml"/>
  <Override PartName="/ppt/slideLayouts/slideLayout34.xml" ContentType="application/vnd.openxmlformats-officedocument.presentationml.slideLayout+xml"/>
  <Override PartName="/ppt/slideLayouts/slideLayout320.xml" ContentType="application/vnd.openxmlformats-officedocument.presentationml.slideLayout+xml"/>
  <Override PartName="/ppt/slideLayouts/slideLayout59.xml" ContentType="application/vnd.openxmlformats-officedocument.presentationml.slideLayout+xml"/>
  <Override PartName="/ppt/slideLayouts/slideLayout123.xml" ContentType="application/vnd.openxmlformats-officedocument.presentationml.slideLayout+xml"/>
  <Override PartName="/ppt/slideLayouts/slideLayout33.xml" ContentType="application/vnd.openxmlformats-officedocument.presentationml.slideLayout+xml"/>
  <Override PartName="/ppt/slideLayouts/slideLayout58.xml" ContentType="application/vnd.openxmlformats-officedocument.presentationml.slideLayout+xml"/>
  <Override PartName="/ppt/slideLayouts/slideLayout122.xml" ContentType="application/vnd.openxmlformats-officedocument.presentationml.slideLayout+xml"/>
  <Override PartName="/ppt/slideLayouts/slideLayout32.xml" ContentType="application/vnd.openxmlformats-officedocument.presentationml.slideLayout+xml"/>
  <Override PartName="/ppt/slideLayouts/slideLayout139.xml" ContentType="application/vnd.openxmlformats-officedocument.presentationml.slideLayout+xml"/>
  <Override PartName="/ppt/slideLayouts/slideLayout57.xml" ContentType="application/vnd.openxmlformats-officedocument.presentationml.slideLayout+xml"/>
  <Override PartName="/ppt/slideLayouts/slideLayout121.xml" ContentType="application/vnd.openxmlformats-officedocument.presentationml.slideLayout+xml"/>
  <Override PartName="/ppt/slideLayouts/slideLayout31.xml" ContentType="application/vnd.openxmlformats-officedocument.presentationml.slideLayout+xml"/>
  <Override PartName="/ppt/slideLayouts/slideLayout138.xml" ContentType="application/vnd.openxmlformats-officedocument.presentationml.slideLayout+xml"/>
  <Override PartName="/ppt/slideLayouts/slideLayout146.xml" ContentType="application/vnd.openxmlformats-officedocument.presentationml.slideLayout+xml"/>
  <Override PartName="/ppt/slideLayouts/slideLayout56.xml" ContentType="application/vnd.openxmlformats-officedocument.presentationml.slideLayout+xml"/>
  <Override PartName="/ppt/slideLayouts/slideLayout120.xml" ContentType="application/vnd.openxmlformats-officedocument.presentationml.slideLayout+xml"/>
  <Override PartName="/ppt/slideLayouts/slideLayout30.xml" ContentType="application/vnd.openxmlformats-officedocument.presentationml.slideLayout+xml"/>
  <Override PartName="/ppt/slideLayouts/slideLayout137.xml" ContentType="application/vnd.openxmlformats-officedocument.presentationml.slideLayout+xml"/>
  <Override PartName="/ppt/slideLayouts/slideLayout145.xml" ContentType="application/vnd.openxmlformats-officedocument.presentationml.slideLayout+xml"/>
  <Override PartName="/ppt/slideLayouts/slideLayout169.xml" ContentType="application/vnd.openxmlformats-officedocument.presentationml.slideLayout+xml"/>
  <Override PartName="/ppt/slideLayouts/slideLayout55.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315.xml" ContentType="application/vnd.openxmlformats-officedocument.presentationml.slideLayout+xml"/>
  <Override PartName="/ppt/slideLayouts/slideLayout314.xml" ContentType="application/vnd.openxmlformats-officedocument.presentationml.slideLayout+xml"/>
  <Override PartName="/ppt/slideLayouts/slideLayout313.xml" ContentType="application/vnd.openxmlformats-officedocument.presentationml.slideLayout+xml"/>
  <Override PartName="/ppt/slideLayouts/slideLayout116.xml" ContentType="application/vnd.openxmlformats-officedocument.presentationml.slideLayout+xml"/>
  <Override PartName="/ppt/slideLayouts/slideLayout26.xml" ContentType="application/vnd.openxmlformats-officedocument.presentationml.slideLayout+xml"/>
  <Override PartName="/ppt/slideLayouts/slideLayout312.xml" ContentType="application/vnd.openxmlformats-officedocument.presentationml.slideLayout+xml"/>
  <Override PartName="/ppt/slideLayouts/slideLayout115.xml" ContentType="application/vnd.openxmlformats-officedocument.presentationml.slideLayout+xml"/>
  <Override PartName="/ppt/slideLayouts/slideLayout25.xml" ContentType="application/vnd.openxmlformats-officedocument.presentationml.slideLayout+xml"/>
  <Override PartName="/ppt/slideLayouts/slideLayout311.xml" ContentType="application/vnd.openxmlformats-officedocument.presentationml.slideLayout+xml"/>
  <Override PartName="/ppt/slideLayouts/slideLayout114.xml" ContentType="application/vnd.openxmlformats-officedocument.presentationml.slideLayout+xml"/>
  <Override PartName="/ppt/slideLayouts/slideLayout24.xml" ContentType="application/vnd.openxmlformats-officedocument.presentationml.slideLayout+xml"/>
  <Override PartName="/ppt/slideLayouts/slideLayout310.xml" ContentType="application/vnd.openxmlformats-officedocument.presentationml.slideLayout+xml"/>
  <Override PartName="/ppt/slideLayouts/slideLayout49.xml" ContentType="application/vnd.openxmlformats-officedocument.presentationml.slideLayout+xml"/>
  <Override PartName="/ppt/slideLayouts/slideLayout335.xml" ContentType="application/vnd.openxmlformats-officedocument.presentationml.slideLayout+xml"/>
  <Override PartName="/ppt/slideLayouts/slideLayout113.xml" ContentType="application/vnd.openxmlformats-officedocument.presentationml.slideLayout+xml"/>
  <Override PartName="/ppt/slideLayouts/slideLayout23.xml" ContentType="application/vnd.openxmlformats-officedocument.presentationml.slideLayout+xml"/>
  <Override PartName="/ppt/slideLayouts/slideLayout48.xml" ContentType="application/vnd.openxmlformats-officedocument.presentationml.slideLayout+xml"/>
  <Override PartName="/ppt/slideLayouts/slideLayout334.xml" ContentType="application/vnd.openxmlformats-officedocument.presentationml.slideLayout+xml"/>
  <Override PartName="/ppt/slideLayouts/slideLayout112.xml" ContentType="application/vnd.openxmlformats-officedocument.presentationml.slideLayout+xml"/>
  <Override PartName="/ppt/slideLayouts/slideLayout22.xml" ContentType="application/vnd.openxmlformats-officedocument.presentationml.slideLayout+xml"/>
  <Override PartName="/ppt/slideLayouts/slideLayout129.xml" ContentType="application/vnd.openxmlformats-officedocument.presentationml.slideLayout+xml"/>
  <Override PartName="/ppt/slideLayouts/slideLayout47.xml" ContentType="application/vnd.openxmlformats-officedocument.presentationml.slideLayout+xml"/>
  <Override PartName="/ppt/slideLayouts/slideLayout333.xml" ContentType="application/vnd.openxmlformats-officedocument.presentationml.slideLayout+xml"/>
  <Override PartName="/ppt/slideLayouts/slideLayout111.xml" ContentType="application/vnd.openxmlformats-officedocument.presentationml.slideLayout+xml"/>
  <Override PartName="/ppt/slideLayouts/slideLayout21.xml" ContentType="application/vnd.openxmlformats-officedocument.presentationml.slideLayout+xml"/>
  <Override PartName="/ppt/slideLayouts/slideLayout128.xml" ContentType="application/vnd.openxmlformats-officedocument.presentationml.slideLayout+xml"/>
  <Override PartName="/ppt/slideLayouts/slideLayout136.xml" ContentType="application/vnd.openxmlformats-officedocument.presentationml.slideLayout+xml"/>
  <Override PartName="/ppt/slideLayouts/slideLayout46.xml" ContentType="application/vnd.openxmlformats-officedocument.presentationml.slideLayout+xml"/>
  <Override PartName="/ppt/slideLayouts/slideLayout332.xml" ContentType="application/vnd.openxmlformats-officedocument.presentationml.slideLayout+xml"/>
  <Override PartName="/ppt/slideLayouts/slideLayout6.xml" ContentType="application/vnd.openxmlformats-officedocument.presentationml.slideLayout+xml"/>
  <Override PartName="/ppt/slideLayouts/slideLayout305.xml" ContentType="application/vnd.openxmlformats-officedocument.presentationml.slideLayout+xml"/>
  <Override PartName="/ppt/slideLayouts/slideLayout5.xml" ContentType="application/vnd.openxmlformats-officedocument.presentationml.slideLayout+xml"/>
  <Override PartName="/ppt/slideLayouts/slideLayout304.xml" ContentType="application/vnd.openxmlformats-officedocument.presentationml.slideLayout+xml"/>
  <Override PartName="/ppt/slideLayouts/slideLayout4.xml" ContentType="application/vnd.openxmlformats-officedocument.presentationml.slideLayout+xml"/>
  <Override PartName="/ppt/slideLayouts/slideLayout303.xml" ContentType="application/vnd.openxmlformats-officedocument.presentationml.slideLayout+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302.xml" ContentType="application/vnd.openxmlformats-officedocument.presentationml.slideLayout+xml"/>
  <Override PartName="/ppt/slideLayouts/slideLayout102.xml" ContentType="application/vnd.openxmlformats-officedocument.presentationml.slideLayout+xml"/>
  <Override PartName="/ppt/slideLayouts/slideLayout37.xml" ContentType="application/vnd.openxmlformats-officedocument.presentationml.slideLayout+xml"/>
  <Override PartName="/ppt/slideLayouts/slideLayout323.xml" ContentType="application/vnd.openxmlformats-officedocument.presentationml.slideLayout+xml"/>
  <Override PartName="/ppt/slideLayouts/slideLayout13.xml" ContentType="application/vnd.openxmlformats-officedocument.presentationml.slideLayout+xml"/>
  <Override PartName="/ppt/slideLayouts/slideLayout38.xml" ContentType="application/vnd.openxmlformats-officedocument.presentationml.slideLayout+xml"/>
  <Override PartName="/ppt/slideLayouts/slideLayout324.xml" ContentType="application/vnd.openxmlformats-officedocument.presentationml.slideLayout+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300.xml" ContentType="application/vnd.openxmlformats-officedocument.presentationml.slideLayout+xml"/>
  <Override PartName="/ppt/slideLayouts/slideLayout39.xml" ContentType="application/vnd.openxmlformats-officedocument.presentationml.slideLayout+xml"/>
  <Override PartName="/ppt/slideLayouts/slideLayout325.xml" ContentType="application/vnd.openxmlformats-officedocument.presentationml.slideLayout+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301.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208.xml" ContentType="application/vnd.openxmlformats-officedocument.presentationml.slideLayout+xml"/>
  <Override PartName="/ppt/slideLayouts/slideLayout143.xml" ContentType="application/vnd.openxmlformats-officedocument.presentationml.slideLayout+xml"/>
  <Override PartName="/ppt/slideLayouts/slideLayout167.xml" ContentType="application/vnd.openxmlformats-officedocument.presentationml.slideLayout+xml"/>
  <Override PartName="/ppt/slideLayouts/slideLayout154.xml" ContentType="application/vnd.openxmlformats-officedocument.presentationml.slideLayout+xml"/>
  <Override PartName="/ppt/slideLayouts/slideLayout219.xml" ContentType="application/vnd.openxmlformats-officedocument.presentationml.slideLayout+xml"/>
  <Override PartName="/ppt/slideLayouts/slideLayout408.xml" ContentType="application/vnd.openxmlformats-officedocument.presentationml.slideLayout+xml"/>
  <Override PartName="/ppt/slideLayouts/slideLayout53.xml" ContentType="application/vnd.openxmlformats-officedocument.presentationml.slideLayout+xml"/>
  <Override PartName="/ppt/slideLayouts/slideLayout78.xml" ContentType="application/vnd.openxmlformats-officedocument.presentationml.slideLayout+xml"/>
  <Override PartName="/ppt/slideLayouts/slideLayout209.xml" ContentType="application/vnd.openxmlformats-officedocument.presentationml.slideLayout+xml"/>
  <Override PartName="/ppt/slideLayouts/slideLayout144.xml" ContentType="application/vnd.openxmlformats-officedocument.presentationml.slideLayout+xml"/>
  <Override PartName="/ppt/slideLayouts/slideLayout168.xml" ContentType="application/vnd.openxmlformats-officedocument.presentationml.slideLayout+xml"/>
  <Override PartName="/ppt/slideLayouts/slideLayout409.xml" ContentType="application/vnd.openxmlformats-officedocument.presentationml.slideLayout+xml"/>
  <Override PartName="/ppt/slideLayouts/slideLayout54.xml" ContentType="application/vnd.openxmlformats-officedocument.presentationml.slideLayout+xml"/>
  <Override PartName="/ppt/slideLayouts/slideLayout215.xml" ContentType="application/vnd.openxmlformats-officedocument.presentationml.slideLayout+xml"/>
  <Override PartName="/ppt/slideLayouts/slideLayout150.xml" ContentType="application/vnd.openxmlformats-officedocument.presentationml.slideLayout+xml"/>
  <Override PartName="/ppt/slideLayouts/slideLayout174.xml" ContentType="application/vnd.openxmlformats-officedocument.presentationml.slideLayout+xml"/>
  <Override PartName="/ppt/slideLayouts/slideLayout415.xml" ContentType="application/vnd.openxmlformats-officedocument.presentationml.slideLayout+xml"/>
  <Override PartName="/ppt/slideLayouts/slideLayout60.xml" ContentType="application/vnd.openxmlformats-officedocument.presentationml.slideLayout+xml"/>
  <Override PartName="/ppt/slideLayouts/slideLayout216.xml" ContentType="application/vnd.openxmlformats-officedocument.presentationml.slideLayout+xml"/>
  <Override PartName="/ppt/slideLayouts/slideLayout151.xml" ContentType="application/vnd.openxmlformats-officedocument.presentationml.slideLayout+xml"/>
  <Override PartName="/ppt/slideLayouts/slideLayout175.xml" ContentType="application/vnd.openxmlformats-officedocument.presentationml.slideLayout+xml"/>
  <Override PartName="/ppt/slideLayouts/slideLayout227.xml" ContentType="application/vnd.openxmlformats-officedocument.presentationml.slideLayout+xml"/>
  <Override PartName="/ppt/slideLayouts/slideLayout416.xml" ContentType="application/vnd.openxmlformats-officedocument.presentationml.slideLayout+xml"/>
  <Override PartName="/ppt/slideLayouts/slideLayout61.xml" ContentType="application/vnd.openxmlformats-officedocument.presentationml.slideLayout+xml"/>
  <Override PartName="/ppt/slideLayouts/slideLayout184.xml" ContentType="application/vnd.openxmlformats-officedocument.presentationml.slideLayout+xml"/>
  <Override PartName="/ppt/slideLayouts/slideLayout236.xml" ContentType="application/vnd.openxmlformats-officedocument.presentationml.slideLayout+xml"/>
  <Override PartName="/ppt/slideLayouts/slideLayout425.xml" ContentType="application/vnd.openxmlformats-officedocument.presentationml.slideLayout+xml"/>
  <Override PartName="/ppt/slideLayouts/slideLayout70.xml" ContentType="application/vnd.openxmlformats-officedocument.presentationml.slideLayout+xml"/>
  <Override PartName="/ppt/slideLayouts/slideLayout226.xml" ContentType="application/vnd.openxmlformats-officedocument.presentationml.slideLayout+xml"/>
  <Override PartName="/ppt/slideLayouts/slideLayout161.xml" ContentType="application/vnd.openxmlformats-officedocument.presentationml.slideLayout+xml"/>
  <Override PartName="/ppt/slideLayouts/slideLayout185.xml" ContentType="application/vnd.openxmlformats-officedocument.presentationml.slideLayout+xml"/>
  <Override PartName="/ppt/slideLayouts/slideLayout237.xml" ContentType="application/vnd.openxmlformats-officedocument.presentationml.slideLayout+xml"/>
  <Override PartName="/ppt/slideLayouts/slideLayout426.xml" ContentType="application/vnd.openxmlformats-officedocument.presentationml.slideLayout+xml"/>
  <Override PartName="/ppt/slideLayouts/slideLayout71.xml" ContentType="application/vnd.openxmlformats-officedocument.presentationml.slideLayout+xml"/>
  <Override PartName="/ppt/slideLayouts/slideLayout427.xml" ContentType="application/vnd.openxmlformats-officedocument.presentationml.slideLayout+xml"/>
  <Override PartName="/ppt/slideLayouts/slideLayout72.xml" ContentType="application/vnd.openxmlformats-officedocument.presentationml.slideLayout+xml"/>
  <Override PartName="/ppt/slideLayouts/slideLayout428.xml" ContentType="application/vnd.openxmlformats-officedocument.presentationml.slideLayout+xml"/>
  <Override PartName="/ppt/slideLayouts/slideLayout73.xml" ContentType="application/vnd.openxmlformats-officedocument.presentationml.slideLayout+xml"/>
  <Override PartName="/ppt/slideLayouts/slideLayout429.xml" ContentType="application/vnd.openxmlformats-officedocument.presentationml.slideLayout+xml"/>
  <Override PartName="/ppt/slideLayouts/slideLayout74.xml" ContentType="application/vnd.openxmlformats-officedocument.presentationml.slideLayout+xml"/>
  <Override PartName="/ppt/slideLayouts/slideLayout170.xml" ContentType="application/vnd.openxmlformats-officedocument.presentationml.slideLayout+xml"/>
  <Override PartName="/ppt/slideLayouts/slideLayout222.xml" ContentType="application/vnd.openxmlformats-officedocument.presentationml.slideLayout+xml"/>
  <Override PartName="/ppt/slideLayouts/slideLayout171.xml" ContentType="application/vnd.openxmlformats-officedocument.presentationml.slideLayout+xml"/>
  <Override PartName="/ppt/slideLayouts/slideLayout223.xml" ContentType="application/vnd.openxmlformats-officedocument.presentationml.slideLayout+xml"/>
  <Override PartName="/ppt/slideLayouts/slideLayout172.xml" ContentType="application/vnd.openxmlformats-officedocument.presentationml.slideLayout+xml"/>
  <Override PartName="/ppt/slideLayouts/slideLayout224.xml" ContentType="application/vnd.openxmlformats-officedocument.presentationml.slideLayout+xml"/>
  <Override PartName="/ppt/slideLayouts/slideLayout173.xml" ContentType="application/vnd.openxmlformats-officedocument.presentationml.slideLayout+xml"/>
  <Override PartName="/ppt/slideLayouts/slideLayout160.xml" ContentType="application/vnd.openxmlformats-officedocument.presentationml.slideLayout+xml"/>
  <Override PartName="/ppt/slideLayouts/slideLayout225.xml" ContentType="application/vnd.openxmlformats-officedocument.presentationml.slideLayout+xml"/>
  <Override PartName="/ppt/slideLayouts/slideLayout17.xml" ContentType="application/vnd.openxmlformats-officedocument.presentationml.slideLayout+xml"/>
  <Override PartName="/ppt/slideLayouts/slideLayout180.xml" ContentType="application/vnd.openxmlformats-officedocument.presentationml.slideLayout+xml"/>
  <Override PartName="/ppt/slideLayouts/slideLayout232.xml" ContentType="application/vnd.openxmlformats-officedocument.presentationml.slideLayout+xml"/>
  <Override PartName="/ppt/slideLayouts/slideLayout18.xml" ContentType="application/vnd.openxmlformats-officedocument.presentationml.slideLayout+xml"/>
  <Override PartName="/ppt/slideLayouts/slideLayout181.xml" ContentType="application/vnd.openxmlformats-officedocument.presentationml.slideLayout+xml"/>
  <Override PartName="/ppt/slideLayouts/slideLayout233.xml" ContentType="application/vnd.openxmlformats-officedocument.presentationml.slideLayout+xml"/>
  <Override PartName="/ppt/slideLayouts/slideLayout19.xml" ContentType="application/vnd.openxmlformats-officedocument.presentationml.slideLayout+xml"/>
  <Override PartName="/ppt/slideLayouts/slideLayout182.xml" ContentType="application/vnd.openxmlformats-officedocument.presentationml.slideLayout+xml"/>
  <Override PartName="/ppt/slideLayouts/slideLayout234.xml" ContentType="application/vnd.openxmlformats-officedocument.presentationml.slideLayout+xml"/>
  <Override PartName="/ppt/slideLayouts/slideLayout183.xml" ContentType="application/vnd.openxmlformats-officedocument.presentationml.slideLayout+xml"/>
  <Override PartName="/ppt/slideLayouts/slideLayout235.xml" ContentType="application/vnd.openxmlformats-officedocument.presentationml.slideLayout+xml"/>
  <Override PartName="/ppt/slideLayouts/slideLayout186.xml" ContentType="application/vnd.openxmlformats-officedocument.presentationml.slideLayout+xml"/>
  <Override PartName="/ppt/slideLayouts/slideLayout238.xml" ContentType="application/vnd.openxmlformats-officedocument.presentationml.slideLayout+xml"/>
  <Override PartName="/ppt/slideLayouts/slideLayout187.xml" ContentType="application/vnd.openxmlformats-officedocument.presentationml.slideLayout+xml"/>
  <Override PartName="/ppt/slideLayouts/slideLayout239.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27.xml" ContentType="application/vnd.openxmlformats-officedocument.presentationml.slideLayout+xml"/>
  <Override PartName="/ppt/slideLayouts/slideLayout190.xml" ContentType="application/vnd.openxmlformats-officedocument.presentationml.slideLayout+xml"/>
  <Override PartName="/ppt/slideLayouts/slideLayout242.xml" ContentType="application/vnd.openxmlformats-officedocument.presentationml.slideLayout+xml"/>
  <Override PartName="/ppt/slideLayouts/slideLayout28.xml" ContentType="application/vnd.openxmlformats-officedocument.presentationml.slideLayout+xml"/>
  <Override PartName="/ppt/slideLayouts/slideLayout191.xml" ContentType="application/vnd.openxmlformats-officedocument.presentationml.slideLayout+xml"/>
  <Override PartName="/ppt/slideLayouts/slideLayout243.xml" ContentType="application/vnd.openxmlformats-officedocument.presentationml.slideLayout+xml"/>
  <Override PartName="/ppt/slideLayouts/slideLayout29.xml" ContentType="application/vnd.openxmlformats-officedocument.presentationml.slideLayout+xml"/>
  <Override PartName="/ppt/slideLayouts/slideLayout192.xml" ContentType="application/vnd.openxmlformats-officedocument.presentationml.slideLayout+xml"/>
  <Override PartName="/ppt/slideLayouts/slideLayout244.xml" ContentType="application/vnd.openxmlformats-officedocument.presentationml.slideLayout+xml"/>
  <Override PartName="/ppt/slideLayouts/slideLayout193.xml" ContentType="application/vnd.openxmlformats-officedocument.presentationml.slideLayout+xml"/>
  <Override PartName="/ppt/slideLayouts/slideLayout245.xml" ContentType="application/vnd.openxmlformats-officedocument.presentationml.slideLayout+xml"/>
  <Override PartName="/ppt/slideLayouts/slideLayout194.xml" ContentType="application/vnd.openxmlformats-officedocument.presentationml.slideLayout+xml"/>
  <Override PartName="/ppt/slideLayouts/slideLayout246.xml" ContentType="application/vnd.openxmlformats-officedocument.presentationml.slideLayout+xml"/>
  <Override PartName="/ppt/slideLayouts/slideLayout195.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466.xml" ContentType="application/vnd.openxmlformats-officedocument.presentationml.slideLayout+xml"/>
  <Override PartName="/ppt/slideLayouts/slideLayout200.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95.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slideLayouts/slideLayout296.xml" ContentType="application/vnd.openxmlformats-officedocument.presentationml.slideLayout+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97.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298.xml" ContentType="application/vnd.openxmlformats-officedocument.presentationml.slideLayout+xml"/>
  <Override PartName="/ppt/slideLayouts/slideLayout140.xml" ContentType="application/vnd.openxmlformats-officedocument.presentationml.slideLayout+xml"/>
  <Override PartName="/ppt/slideLayouts/slideLayout205.xml" ContentType="application/vnd.openxmlformats-officedocument.presentationml.slideLayout+xml"/>
  <Override PartName="/ppt/slideLayouts/slideLayout29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6.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8.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2.xml" ContentType="application/vnd.openxmlformats-officedocument.presentationml.slide+xml"/>
  <Override PartName="/ppt/slides/slide45.xml" ContentType="application/vnd.openxmlformats-officedocument.presentationml.slide+xml"/>
  <Override PartName="/ppt/slides/slide20.xml" ContentType="application/vnd.openxmlformats-officedocument.presentationml.slide+xml"/>
  <Override PartName="/ppt/slides/slide46.xml" ContentType="application/vnd.openxmlformats-officedocument.presentationml.slide+xml"/>
  <Override PartName="/ppt/slides/slide21.xml" ContentType="application/vnd.openxmlformats-officedocument.presentationml.slide+xml"/>
  <Override PartName="/ppt/slides/slide47.xml" ContentType="application/vnd.openxmlformats-officedocument.presentationml.slide+xml"/>
  <Override PartName="/ppt/slides/slide22.xml" ContentType="application/vnd.openxmlformats-officedocument.presentationml.slide+xml"/>
  <Override PartName="/ppt/slides/slide48.xml" ContentType="application/vnd.openxmlformats-officedocument.presentationml.slide+xml"/>
  <Override PartName="/ppt/slides/slide23.xml" ContentType="application/vnd.openxmlformats-officedocument.presentationml.slide+xml"/>
  <Override PartName="/ppt/slides/slide49.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10.xml" ContentType="application/vnd.openxmlformats-officedocument.presentationml.slide+xml"/>
  <Override PartName="/ppt/slides/slide35.xml" ContentType="application/vnd.openxmlformats-officedocument.presentationml.slide+xml"/>
  <Override PartName="/ppt/slides/slide11.xml" ContentType="application/vnd.openxmlformats-officedocument.presentationml.slide+xml"/>
  <Override PartName="/ppt/slides/slide3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slides/_rels/slide54.xml.rels" ContentType="application/vnd.openxmlformats-package.relationships+xml"/>
  <Override PartName="/ppt/slides/_rels/slide53.xml.rels" ContentType="application/vnd.openxmlformats-package.relationships+xml"/>
  <Override PartName="/ppt/slides/_rels/slide52.xml.rels" ContentType="application/vnd.openxmlformats-package.relationships+xml"/>
  <Override PartName="/ppt/slides/_rels/slide51.xml.rels" ContentType="application/vnd.openxmlformats-package.relationships+xml"/>
  <Override PartName="/ppt/slides/_rels/slide50.xml.rels" ContentType="application/vnd.openxmlformats-package.relationships+xml"/>
  <Override PartName="/ppt/slides/_rels/slide49.xml.rels" ContentType="application/vnd.openxmlformats-package.relationships+xml"/>
  <Override PartName="/ppt/slides/_rels/slide48.xml.rels" ContentType="application/vnd.openxmlformats-package.relationships+xml"/>
  <Override PartName="/ppt/slides/_rels/slide44.xml.rels" ContentType="application/vnd.openxmlformats-package.relationships+xml"/>
  <Override PartName="/ppt/slides/_rels/slide43.xml.rels" ContentType="application/vnd.openxmlformats-package.relationships+xml"/>
  <Override PartName="/ppt/slides/_rels/slide42.xml.rels" ContentType="application/vnd.openxmlformats-package.relationships+xml"/>
  <Override PartName="/ppt/slides/_rels/slide41.xml.rels" ContentType="application/vnd.openxmlformats-package.relationships+xml"/>
  <Override PartName="/ppt/slides/_rels/slide40.xml.rels" ContentType="application/vnd.openxmlformats-package.relationships+xml"/>
  <Override PartName="/ppt/slides/_rels/slide39.xml.rels" ContentType="application/vnd.openxmlformats-package.relationships+xml"/>
  <Override PartName="/ppt/slides/_rels/slide38.xml.rels" ContentType="application/vnd.openxmlformats-package.relationships+xml"/>
  <Override PartName="/ppt/slides/_rels/slide37.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2.xml.rels" ContentType="application/vnd.openxmlformats-package.relationships+xml"/>
  <Override PartName="/ppt/slides/_rels/slide34.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33.xml.rels" ContentType="application/vnd.openxmlformats-package.relationships+xml"/>
  <Override PartName="/ppt/slides/_rels/slide3.xml.rels" ContentType="application/vnd.openxmlformats-package.relationships+xml"/>
  <Override PartName="/ppt/slides/_rels/slide45.xml.rels" ContentType="application/vnd.openxmlformats-package.relationships+xml"/>
  <Override PartName="/ppt/slides/_rels/slide4.xml.rels" ContentType="application/vnd.openxmlformats-package.relationships+xml"/>
  <Override PartName="/ppt/slides/_rels/slide35.xml.rels" ContentType="application/vnd.openxmlformats-package.relationships+xml"/>
  <Override PartName="/ppt/slides/_rels/slide5.xml.rels" ContentType="application/vnd.openxmlformats-package.relationships+xml"/>
  <Override PartName="/ppt/slides/_rels/slide36.xml.rels" ContentType="application/vnd.openxmlformats-package.relationships+xml"/>
  <Override PartName="/ppt/slides/_rels/slide6.xml.rels" ContentType="application/vnd.openxmlformats-package.relationships+xml"/>
  <Override PartName="/ppt/slides/_rels/slide17.xml.rels" ContentType="application/vnd.openxmlformats-package.relationships+xml"/>
  <Override PartName="/ppt/slides/_rels/slide46.xml.rels" ContentType="application/vnd.openxmlformats-package.relationships+xml"/>
  <Override PartName="/ppt/slides/_rels/slide18.xml.rels" ContentType="application/vnd.openxmlformats-package.relationships+xml"/>
  <Override PartName="/ppt/slides/_rels/slide47.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30.xml.rels" ContentType="application/vnd.openxmlformats-package.relationships+xml"/>
  <Override PartName="/ppt/slides/_rels/slide25.xml.rels" ContentType="application/vnd.openxmlformats-package.relationships+xml"/>
  <Override PartName="/ppt/slides/_rels/slide31.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32.xml.rels" ContentType="application/vnd.openxmlformats-package.relationships+xml"/>
  <Override PartName="/ppt/slides/_rels/slide28.xml.rels" ContentType="application/vnd.openxmlformats-package.relationships+xml"/>
  <Override PartName="/ppt/slides/_rels/slide10.xml.rels" ContentType="application/vnd.openxmlformats-package.relationships+xml"/>
  <Override PartName="/ppt/slides/_rels/slide29.xml.rels" ContentType="application/vnd.openxmlformats-package.relationships+xml"/>
  <Override PartName="/ppt/slides/slide17.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 id="2147483804" r:id="rId14"/>
    <p:sldMasterId id="2147483817" r:id="rId15"/>
    <p:sldMasterId id="2147483830" r:id="rId16"/>
    <p:sldMasterId id="2147483843" r:id="rId17"/>
    <p:sldMasterId id="2147483856" r:id="rId18"/>
    <p:sldMasterId id="2147483869" r:id="rId19"/>
    <p:sldMasterId id="2147483882" r:id="rId20"/>
    <p:sldMasterId id="2147483895" r:id="rId21"/>
    <p:sldMasterId id="2147483908" r:id="rId22"/>
    <p:sldMasterId id="2147483921" r:id="rId23"/>
    <p:sldMasterId id="2147483934" r:id="rId24"/>
    <p:sldMasterId id="2147483947" r:id="rId25"/>
    <p:sldMasterId id="2147483960" r:id="rId26"/>
    <p:sldMasterId id="2147483973" r:id="rId27"/>
    <p:sldMasterId id="2147483986" r:id="rId28"/>
    <p:sldMasterId id="2147483999" r:id="rId29"/>
    <p:sldMasterId id="2147484012" r:id="rId30"/>
    <p:sldMasterId id="2147484025" r:id="rId31"/>
    <p:sldMasterId id="2147484038" r:id="rId32"/>
    <p:sldMasterId id="2147484051" r:id="rId33"/>
    <p:sldMasterId id="2147484064" r:id="rId34"/>
    <p:sldMasterId id="2147484077" r:id="rId35"/>
    <p:sldMasterId id="2147484090" r:id="rId36"/>
    <p:sldMasterId id="2147484103" r:id="rId37"/>
    <p:sldMasterId id="2147484116" r:id="rId38"/>
    <p:sldMasterId id="2147484129" r:id="rId39"/>
    <p:sldMasterId id="2147484142" r:id="rId40"/>
    <p:sldMasterId id="2147484155" r:id="rId41"/>
    <p:sldMasterId id="2147484168" r:id="rId42"/>
  </p:sldMasterIdLst>
  <p:notesMasterIdLst>
    <p:notesMasterId r:id="rId43"/>
  </p:notesMasterIdLst>
  <p:sldIdLst>
    <p:sldId id="256" r:id="rId44"/>
    <p:sldId id="257" r:id="rId45"/>
    <p:sldId id="258" r:id="rId46"/>
    <p:sldId id="259" r:id="rId47"/>
    <p:sldId id="260" r:id="rId48"/>
    <p:sldId id="261" r:id="rId49"/>
    <p:sldId id="262" r:id="rId50"/>
    <p:sldId id="263" r:id="rId51"/>
    <p:sldId id="264" r:id="rId52"/>
    <p:sldId id="265" r:id="rId53"/>
    <p:sldId id="266" r:id="rId54"/>
    <p:sldId id="267" r:id="rId55"/>
    <p:sldId id="268" r:id="rId56"/>
    <p:sldId id="269" r:id="rId57"/>
    <p:sldId id="270" r:id="rId58"/>
    <p:sldId id="271" r:id="rId59"/>
    <p:sldId id="272" r:id="rId60"/>
    <p:sldId id="273" r:id="rId61"/>
    <p:sldId id="274" r:id="rId62"/>
    <p:sldId id="275" r:id="rId63"/>
    <p:sldId id="276" r:id="rId64"/>
    <p:sldId id="277" r:id="rId65"/>
    <p:sldId id="278" r:id="rId66"/>
    <p:sldId id="279" r:id="rId67"/>
    <p:sldId id="280" r:id="rId68"/>
    <p:sldId id="281" r:id="rId69"/>
    <p:sldId id="282" r:id="rId70"/>
    <p:sldId id="283" r:id="rId71"/>
    <p:sldId id="284" r:id="rId72"/>
    <p:sldId id="285" r:id="rId73"/>
    <p:sldId id="286" r:id="rId74"/>
    <p:sldId id="287" r:id="rId75"/>
    <p:sldId id="288" r:id="rId76"/>
    <p:sldId id="289" r:id="rId77"/>
    <p:sldId id="290" r:id="rId78"/>
    <p:sldId id="291" r:id="rId79"/>
    <p:sldId id="292" r:id="rId80"/>
    <p:sldId id="293" r:id="rId81"/>
    <p:sldId id="294" r:id="rId82"/>
    <p:sldId id="295" r:id="rId83"/>
    <p:sldId id="296" r:id="rId84"/>
    <p:sldId id="297" r:id="rId85"/>
    <p:sldId id="298" r:id="rId86"/>
    <p:sldId id="299" r:id="rId87"/>
    <p:sldId id="300" r:id="rId88"/>
    <p:sldId id="301" r:id="rId89"/>
    <p:sldId id="302" r:id="rId90"/>
    <p:sldId id="303" r:id="rId91"/>
    <p:sldId id="304" r:id="rId92"/>
    <p:sldId id="305" r:id="rId93"/>
    <p:sldId id="306" r:id="rId94"/>
    <p:sldId id="307" r:id="rId95"/>
    <p:sldId id="308" r:id="rId96"/>
    <p:sldId id="309" r:id="rId97"/>
  </p:sldIdLst>
  <p:sldSz cx="9144000" cy="6858000"/>
  <p:notesSz cx="6797675" cy="9928225"/>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Master" Target="slideMasters/slideMaster17.xml"/><Relationship Id="rId19" Type="http://schemas.openxmlformats.org/officeDocument/2006/relationships/slideMaster" Target="slideMasters/slideMaster18.xml"/><Relationship Id="rId20" Type="http://schemas.openxmlformats.org/officeDocument/2006/relationships/slideMaster" Target="slideMasters/slideMaster19.xml"/><Relationship Id="rId21" Type="http://schemas.openxmlformats.org/officeDocument/2006/relationships/slideMaster" Target="slideMasters/slideMaster20.xml"/><Relationship Id="rId22" Type="http://schemas.openxmlformats.org/officeDocument/2006/relationships/slideMaster" Target="slideMasters/slideMaster21.xml"/><Relationship Id="rId23" Type="http://schemas.openxmlformats.org/officeDocument/2006/relationships/slideMaster" Target="slideMasters/slideMaster22.xml"/><Relationship Id="rId24" Type="http://schemas.openxmlformats.org/officeDocument/2006/relationships/slideMaster" Target="slideMasters/slideMaster23.xml"/><Relationship Id="rId25" Type="http://schemas.openxmlformats.org/officeDocument/2006/relationships/slideMaster" Target="slideMasters/slideMaster24.xml"/><Relationship Id="rId26" Type="http://schemas.openxmlformats.org/officeDocument/2006/relationships/slideMaster" Target="slideMasters/slideMaster25.xml"/><Relationship Id="rId27" Type="http://schemas.openxmlformats.org/officeDocument/2006/relationships/slideMaster" Target="slideMasters/slideMaster26.xml"/><Relationship Id="rId28" Type="http://schemas.openxmlformats.org/officeDocument/2006/relationships/slideMaster" Target="slideMasters/slideMaster27.xml"/><Relationship Id="rId29" Type="http://schemas.openxmlformats.org/officeDocument/2006/relationships/slideMaster" Target="slideMasters/slideMaster28.xml"/><Relationship Id="rId30" Type="http://schemas.openxmlformats.org/officeDocument/2006/relationships/slideMaster" Target="slideMasters/slideMaster29.xml"/><Relationship Id="rId31" Type="http://schemas.openxmlformats.org/officeDocument/2006/relationships/slideMaster" Target="slideMasters/slideMaster30.xml"/><Relationship Id="rId32" Type="http://schemas.openxmlformats.org/officeDocument/2006/relationships/slideMaster" Target="slideMasters/slideMaster31.xml"/><Relationship Id="rId33" Type="http://schemas.openxmlformats.org/officeDocument/2006/relationships/slideMaster" Target="slideMasters/slideMaster32.xml"/><Relationship Id="rId34" Type="http://schemas.openxmlformats.org/officeDocument/2006/relationships/slideMaster" Target="slideMasters/slideMaster33.xml"/><Relationship Id="rId35" Type="http://schemas.openxmlformats.org/officeDocument/2006/relationships/slideMaster" Target="slideMasters/slideMaster34.xml"/><Relationship Id="rId36" Type="http://schemas.openxmlformats.org/officeDocument/2006/relationships/slideMaster" Target="slideMasters/slideMaster35.xml"/><Relationship Id="rId37" Type="http://schemas.openxmlformats.org/officeDocument/2006/relationships/slideMaster" Target="slideMasters/slideMaster36.xml"/><Relationship Id="rId38" Type="http://schemas.openxmlformats.org/officeDocument/2006/relationships/slideMaster" Target="slideMasters/slideMaster37.xml"/><Relationship Id="rId39" Type="http://schemas.openxmlformats.org/officeDocument/2006/relationships/slideMaster" Target="slideMasters/slideMaster38.xml"/><Relationship Id="rId40" Type="http://schemas.openxmlformats.org/officeDocument/2006/relationships/slideMaster" Target="slideMasters/slideMaster39.xml"/><Relationship Id="rId41" Type="http://schemas.openxmlformats.org/officeDocument/2006/relationships/slideMaster" Target="slideMasters/slideMaster40.xml"/><Relationship Id="rId42" Type="http://schemas.openxmlformats.org/officeDocument/2006/relationships/slideMaster" Target="slideMasters/slideMaster41.xml"/><Relationship Id="rId43" Type="http://schemas.openxmlformats.org/officeDocument/2006/relationships/notesMaster" Target="notesMasters/notesMaster1.xml"/><Relationship Id="rId44" Type="http://schemas.openxmlformats.org/officeDocument/2006/relationships/slide" Target="slides/slide1.xml"/><Relationship Id="rId45" Type="http://schemas.openxmlformats.org/officeDocument/2006/relationships/slide" Target="slides/slide2.xml"/><Relationship Id="rId46" Type="http://schemas.openxmlformats.org/officeDocument/2006/relationships/slide" Target="slides/slide3.xml"/><Relationship Id="rId47" Type="http://schemas.openxmlformats.org/officeDocument/2006/relationships/slide" Target="slides/slide4.xml"/><Relationship Id="rId48" Type="http://schemas.openxmlformats.org/officeDocument/2006/relationships/slide" Target="slides/slide5.xml"/><Relationship Id="rId49" Type="http://schemas.openxmlformats.org/officeDocument/2006/relationships/slide" Target="slides/slide6.xml"/><Relationship Id="rId50" Type="http://schemas.openxmlformats.org/officeDocument/2006/relationships/slide" Target="slides/slide7.xml"/><Relationship Id="rId51" Type="http://schemas.openxmlformats.org/officeDocument/2006/relationships/slide" Target="slides/slide8.xml"/><Relationship Id="rId52" Type="http://schemas.openxmlformats.org/officeDocument/2006/relationships/slide" Target="slides/slide9.xml"/><Relationship Id="rId53" Type="http://schemas.openxmlformats.org/officeDocument/2006/relationships/slide" Target="slides/slide10.xml"/><Relationship Id="rId54" Type="http://schemas.openxmlformats.org/officeDocument/2006/relationships/slide" Target="slides/slide11.xml"/><Relationship Id="rId55" Type="http://schemas.openxmlformats.org/officeDocument/2006/relationships/slide" Target="slides/slide12.xml"/><Relationship Id="rId56" Type="http://schemas.openxmlformats.org/officeDocument/2006/relationships/slide" Target="slides/slide13.xml"/><Relationship Id="rId57" Type="http://schemas.openxmlformats.org/officeDocument/2006/relationships/slide" Target="slides/slide14.xml"/><Relationship Id="rId58" Type="http://schemas.openxmlformats.org/officeDocument/2006/relationships/slide" Target="slides/slide15.xml"/><Relationship Id="rId59" Type="http://schemas.openxmlformats.org/officeDocument/2006/relationships/slide" Target="slides/slide16.xml"/><Relationship Id="rId60" Type="http://schemas.openxmlformats.org/officeDocument/2006/relationships/slide" Target="slides/slide17.xml"/><Relationship Id="rId61" Type="http://schemas.openxmlformats.org/officeDocument/2006/relationships/slide" Target="slides/slide18.xml"/><Relationship Id="rId62" Type="http://schemas.openxmlformats.org/officeDocument/2006/relationships/slide" Target="slides/slide19.xml"/><Relationship Id="rId63" Type="http://schemas.openxmlformats.org/officeDocument/2006/relationships/slide" Target="slides/slide20.xml"/><Relationship Id="rId64" Type="http://schemas.openxmlformats.org/officeDocument/2006/relationships/slide" Target="slides/slide21.xml"/><Relationship Id="rId65" Type="http://schemas.openxmlformats.org/officeDocument/2006/relationships/slide" Target="slides/slide22.xml"/><Relationship Id="rId66" Type="http://schemas.openxmlformats.org/officeDocument/2006/relationships/slide" Target="slides/slide23.xml"/><Relationship Id="rId67" Type="http://schemas.openxmlformats.org/officeDocument/2006/relationships/slide" Target="slides/slide24.xml"/><Relationship Id="rId68" Type="http://schemas.openxmlformats.org/officeDocument/2006/relationships/slide" Target="slides/slide25.xml"/><Relationship Id="rId69" Type="http://schemas.openxmlformats.org/officeDocument/2006/relationships/slide" Target="slides/slide26.xml"/><Relationship Id="rId70" Type="http://schemas.openxmlformats.org/officeDocument/2006/relationships/slide" Target="slides/slide27.xml"/><Relationship Id="rId71" Type="http://schemas.openxmlformats.org/officeDocument/2006/relationships/slide" Target="slides/slide28.xml"/><Relationship Id="rId72" Type="http://schemas.openxmlformats.org/officeDocument/2006/relationships/slide" Target="slides/slide29.xml"/><Relationship Id="rId73" Type="http://schemas.openxmlformats.org/officeDocument/2006/relationships/slide" Target="slides/slide30.xml"/><Relationship Id="rId74" Type="http://schemas.openxmlformats.org/officeDocument/2006/relationships/slide" Target="slides/slide31.xml"/><Relationship Id="rId75" Type="http://schemas.openxmlformats.org/officeDocument/2006/relationships/slide" Target="slides/slide32.xml"/><Relationship Id="rId76" Type="http://schemas.openxmlformats.org/officeDocument/2006/relationships/slide" Target="slides/slide33.xml"/><Relationship Id="rId77" Type="http://schemas.openxmlformats.org/officeDocument/2006/relationships/slide" Target="slides/slide34.xml"/><Relationship Id="rId78" Type="http://schemas.openxmlformats.org/officeDocument/2006/relationships/slide" Target="slides/slide35.xml"/><Relationship Id="rId79" Type="http://schemas.openxmlformats.org/officeDocument/2006/relationships/slide" Target="slides/slide36.xml"/><Relationship Id="rId80" Type="http://schemas.openxmlformats.org/officeDocument/2006/relationships/slide" Target="slides/slide37.xml"/><Relationship Id="rId81" Type="http://schemas.openxmlformats.org/officeDocument/2006/relationships/slide" Target="slides/slide38.xml"/><Relationship Id="rId82" Type="http://schemas.openxmlformats.org/officeDocument/2006/relationships/slide" Target="slides/slide39.xml"/><Relationship Id="rId83" Type="http://schemas.openxmlformats.org/officeDocument/2006/relationships/slide" Target="slides/slide40.xml"/><Relationship Id="rId84" Type="http://schemas.openxmlformats.org/officeDocument/2006/relationships/slide" Target="slides/slide41.xml"/><Relationship Id="rId85" Type="http://schemas.openxmlformats.org/officeDocument/2006/relationships/slide" Target="slides/slide42.xml"/><Relationship Id="rId86" Type="http://schemas.openxmlformats.org/officeDocument/2006/relationships/slide" Target="slides/slide43.xml"/><Relationship Id="rId87" Type="http://schemas.openxmlformats.org/officeDocument/2006/relationships/slide" Target="slides/slide44.xml"/><Relationship Id="rId88" Type="http://schemas.openxmlformats.org/officeDocument/2006/relationships/slide" Target="slides/slide45.xml"/><Relationship Id="rId89" Type="http://schemas.openxmlformats.org/officeDocument/2006/relationships/slide" Target="slides/slide46.xml"/><Relationship Id="rId90" Type="http://schemas.openxmlformats.org/officeDocument/2006/relationships/slide" Target="slides/slide47.xml"/><Relationship Id="rId91" Type="http://schemas.openxmlformats.org/officeDocument/2006/relationships/slide" Target="slides/slide48.xml"/><Relationship Id="rId92" Type="http://schemas.openxmlformats.org/officeDocument/2006/relationships/slide" Target="slides/slide49.xml"/><Relationship Id="rId93" Type="http://schemas.openxmlformats.org/officeDocument/2006/relationships/slide" Target="slides/slide50.xml"/><Relationship Id="rId94" Type="http://schemas.openxmlformats.org/officeDocument/2006/relationships/slide" Target="slides/slide51.xml"/><Relationship Id="rId95" Type="http://schemas.openxmlformats.org/officeDocument/2006/relationships/slide" Target="slides/slide52.xml"/><Relationship Id="rId96" Type="http://schemas.openxmlformats.org/officeDocument/2006/relationships/slide" Target="slides/slide53.xml"/><Relationship Id="rId97" Type="http://schemas.openxmlformats.org/officeDocument/2006/relationships/slide" Target="slides/slide54.xml"/>
</Relationships>
</file>

<file path=ppt/notesMasters/_rels/notesMaster1.xml.rels><?xml version="1.0" encoding="UTF-8"?>
<Relationships xmlns="http://schemas.openxmlformats.org/package/2006/relationships"><Relationship Id="rId1" Type="http://schemas.openxmlformats.org/officeDocument/2006/relationships/theme" Target="../theme/theme4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1" name="PlaceHolder 1"/>
          <p:cNvSpPr>
            <a:spLocks noGrp="1"/>
          </p:cNvSpPr>
          <p:nvPr>
            <p:ph type="sldImg"/>
          </p:nvPr>
        </p:nvSpPr>
        <p:spPr>
          <a:xfrm>
            <a:off x="1107000" y="812520"/>
            <a:ext cx="5345280" cy="4008960"/>
          </a:xfrm>
          <a:prstGeom prst="rect">
            <a:avLst/>
          </a:prstGeom>
        </p:spPr>
        <p:txBody>
          <a:bodyPr lIns="0" rIns="0" tIns="0" bIns="0" anchor="ctr"/>
          <a:p>
            <a:r>
              <a:rPr b="0" lang="it-IT" sz="1800" spc="-1" strike="noStrike">
                <a:solidFill>
                  <a:srgbClr val="000000"/>
                </a:solidFill>
                <a:latin typeface="Times New Roman"/>
              </a:rPr>
              <a:t>Click to move the slide</a:t>
            </a:r>
            <a:endParaRPr b="0" lang="it-IT" sz="1800" spc="-1" strike="noStrike">
              <a:solidFill>
                <a:srgbClr val="000000"/>
              </a:solidFill>
              <a:latin typeface="Times New Roman"/>
            </a:endParaRPr>
          </a:p>
        </p:txBody>
      </p:sp>
      <p:sp>
        <p:nvSpPr>
          <p:cNvPr id="1682" name="PlaceHolder 2"/>
          <p:cNvSpPr>
            <a:spLocks noGrp="1"/>
          </p:cNvSpPr>
          <p:nvPr>
            <p:ph type="body"/>
          </p:nvPr>
        </p:nvSpPr>
        <p:spPr>
          <a:xfrm>
            <a:off x="756000" y="5078520"/>
            <a:ext cx="6047640" cy="4811040"/>
          </a:xfrm>
          <a:prstGeom prst="rect">
            <a:avLst/>
          </a:prstGeom>
        </p:spPr>
        <p:txBody>
          <a:bodyPr lIns="0" rIns="0" tIns="0" bIns="0"/>
          <a:p>
            <a:r>
              <a:rPr b="0" lang="en-US" sz="2000" spc="-1" strike="noStrike">
                <a:latin typeface="Arial"/>
              </a:rPr>
              <a:t>Click to edit the notes format</a:t>
            </a:r>
            <a:endParaRPr b="0" lang="en-US" sz="2000" spc="-1" strike="noStrike">
              <a:latin typeface="Arial"/>
            </a:endParaRPr>
          </a:p>
        </p:txBody>
      </p:sp>
      <p:sp>
        <p:nvSpPr>
          <p:cNvPr id="1683" name="PlaceHolder 3"/>
          <p:cNvSpPr>
            <a:spLocks noGrp="1"/>
          </p:cNvSpPr>
          <p:nvPr>
            <p:ph type="hdr"/>
          </p:nvPr>
        </p:nvSpPr>
        <p:spPr>
          <a:xfrm>
            <a:off x="0" y="0"/>
            <a:ext cx="3280680" cy="534240"/>
          </a:xfrm>
          <a:prstGeom prst="rect">
            <a:avLst/>
          </a:prstGeom>
        </p:spPr>
        <p:txBody>
          <a:bodyPr lIns="0" rIns="0" tIns="0" bIns="0"/>
          <a:p>
            <a:r>
              <a:rPr b="0" lang="en-US" sz="1400" spc="-1" strike="noStrike">
                <a:latin typeface="Times New Roman"/>
              </a:rPr>
              <a:t>&lt;header&gt;</a:t>
            </a:r>
            <a:endParaRPr b="0" lang="en-US" sz="1400" spc="-1" strike="noStrike">
              <a:latin typeface="Times New Roman"/>
            </a:endParaRPr>
          </a:p>
        </p:txBody>
      </p:sp>
      <p:sp>
        <p:nvSpPr>
          <p:cNvPr id="1684" name="PlaceHolder 4"/>
          <p:cNvSpPr>
            <a:spLocks noGrp="1"/>
          </p:cNvSpPr>
          <p:nvPr>
            <p:ph type="dt"/>
          </p:nvPr>
        </p:nvSpPr>
        <p:spPr>
          <a:xfrm>
            <a:off x="4278960" y="0"/>
            <a:ext cx="3280680" cy="534240"/>
          </a:xfrm>
          <a:prstGeom prst="rect">
            <a:avLst/>
          </a:prstGeom>
        </p:spPr>
        <p:txBody>
          <a:bodyPr lIns="0" rIns="0" tIns="0" bIns="0"/>
          <a:p>
            <a:pPr algn="r"/>
            <a:r>
              <a:rPr b="0" lang="en-US" sz="1400" spc="-1" strike="noStrike">
                <a:latin typeface="Times New Roman"/>
              </a:rPr>
              <a:t>&lt;date/time&gt;</a:t>
            </a:r>
            <a:endParaRPr b="0" lang="en-US" sz="1400" spc="-1" strike="noStrike">
              <a:latin typeface="Times New Roman"/>
            </a:endParaRPr>
          </a:p>
        </p:txBody>
      </p:sp>
      <p:sp>
        <p:nvSpPr>
          <p:cNvPr id="1685" name="PlaceHolder 5"/>
          <p:cNvSpPr>
            <a:spLocks noGrp="1"/>
          </p:cNvSpPr>
          <p:nvPr>
            <p:ph type="ftr"/>
          </p:nvPr>
        </p:nvSpPr>
        <p:spPr>
          <a:xfrm>
            <a:off x="0" y="10157400"/>
            <a:ext cx="3280680" cy="534240"/>
          </a:xfrm>
          <a:prstGeom prst="rect">
            <a:avLst/>
          </a:prstGeom>
        </p:spPr>
        <p:txBody>
          <a:bodyPr lIns="0" rIns="0" tIns="0" bIns="0" anchor="b"/>
          <a:p>
            <a:r>
              <a:rPr b="0" lang="en-US" sz="1400" spc="-1" strike="noStrike">
                <a:latin typeface="Times New Roman"/>
              </a:rPr>
              <a:t>&lt;footer&gt;</a:t>
            </a:r>
            <a:endParaRPr b="0" lang="en-US" sz="1400" spc="-1" strike="noStrike">
              <a:latin typeface="Times New Roman"/>
            </a:endParaRPr>
          </a:p>
        </p:txBody>
      </p:sp>
      <p:sp>
        <p:nvSpPr>
          <p:cNvPr id="1686" name="PlaceHolder 6"/>
          <p:cNvSpPr>
            <a:spLocks noGrp="1"/>
          </p:cNvSpPr>
          <p:nvPr>
            <p:ph type="sldNum"/>
          </p:nvPr>
        </p:nvSpPr>
        <p:spPr>
          <a:xfrm>
            <a:off x="4278960" y="10157400"/>
            <a:ext cx="3280680" cy="534240"/>
          </a:xfrm>
          <a:prstGeom prst="rect">
            <a:avLst/>
          </a:prstGeom>
        </p:spPr>
        <p:txBody>
          <a:bodyPr lIns="0" rIns="0" tIns="0" bIns="0" anchor="b"/>
          <a:p>
            <a:pPr algn="r"/>
            <a:fld id="{284BE4FA-1E0D-43E6-81EB-65B4239F4C02}"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
</Relationship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63" name="PlaceHolder 1"/>
          <p:cNvSpPr>
            <a:spLocks noGrp="1"/>
          </p:cNvSpPr>
          <p:nvPr>
            <p:ph type="sldImg"/>
          </p:nvPr>
        </p:nvSpPr>
        <p:spPr>
          <a:xfrm>
            <a:off x="1143000" y="685800"/>
            <a:ext cx="4571640" cy="3428640"/>
          </a:xfrm>
          <a:prstGeom prst="rect">
            <a:avLst/>
          </a:prstGeom>
        </p:spPr>
      </p:sp>
      <p:sp>
        <p:nvSpPr>
          <p:cNvPr id="2664" name="PlaceHolder 2"/>
          <p:cNvSpPr>
            <a:spLocks noGrp="1"/>
          </p:cNvSpPr>
          <p:nvPr>
            <p:ph type="body"/>
          </p:nvPr>
        </p:nvSpPr>
        <p:spPr>
          <a:xfrm>
            <a:off x="679680" y="4716000"/>
            <a:ext cx="5437800" cy="4467240"/>
          </a:xfrm>
          <a:prstGeom prst="rect">
            <a:avLst/>
          </a:prstGeom>
        </p:spPr>
        <p:txBody>
          <a:bodyPr/>
          <a:p>
            <a:pPr marL="216000" indent="-216000">
              <a:lnSpc>
                <a:spcPct val="100000"/>
              </a:lnSpc>
            </a:pPr>
            <a:r>
              <a:rPr b="1" lang="en-US" sz="1200" spc="-1" strike="noStrike">
                <a:solidFill>
                  <a:srgbClr val="000000"/>
                </a:solidFill>
                <a:latin typeface="+mn-lt"/>
                <a:ea typeface="+mn-ea"/>
              </a:rPr>
              <a:t>A schematic representation of the role of tumour-associated macrophages (TAMs) in tumour progression. </a:t>
            </a:r>
            <a:endParaRPr b="0" lang="en-US" sz="1200" spc="-1" strike="noStrike">
              <a:latin typeface="Arial"/>
            </a:endParaRPr>
          </a:p>
        </p:txBody>
      </p:sp>
      <p:sp>
        <p:nvSpPr>
          <p:cNvPr id="2665" name="TextShape 3"/>
          <p:cNvSpPr txBox="1"/>
          <p:nvPr/>
        </p:nvSpPr>
        <p:spPr>
          <a:xfrm>
            <a:off x="3850560" y="9430200"/>
            <a:ext cx="2945160" cy="496080"/>
          </a:xfrm>
          <a:prstGeom prst="rect">
            <a:avLst/>
          </a:prstGeom>
          <a:noFill/>
          <a:ln>
            <a:noFill/>
          </a:ln>
        </p:spPr>
        <p:txBody>
          <a:bodyPr anchor="b"/>
          <a:p>
            <a:pPr algn="r">
              <a:lnSpc>
                <a:spcPct val="100000"/>
              </a:lnSpc>
            </a:pPr>
            <a:fld id="{23FC1DE4-75DD-4468-BC6D-4B89F8D13550}"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66" name="PlaceHolder 1"/>
          <p:cNvSpPr>
            <a:spLocks noGrp="1"/>
          </p:cNvSpPr>
          <p:nvPr>
            <p:ph type="sldImg"/>
          </p:nvPr>
        </p:nvSpPr>
        <p:spPr>
          <a:xfrm>
            <a:off x="1143000" y="685800"/>
            <a:ext cx="4571640" cy="3428640"/>
          </a:xfrm>
          <a:prstGeom prst="rect">
            <a:avLst/>
          </a:prstGeom>
        </p:spPr>
      </p:sp>
      <p:sp>
        <p:nvSpPr>
          <p:cNvPr id="2667" name="PlaceHolder 2"/>
          <p:cNvSpPr>
            <a:spLocks noGrp="1"/>
          </p:cNvSpPr>
          <p:nvPr>
            <p:ph type="body"/>
          </p:nvPr>
        </p:nvSpPr>
        <p:spPr>
          <a:xfrm>
            <a:off x="679680" y="4716000"/>
            <a:ext cx="5437800" cy="4467240"/>
          </a:xfrm>
          <a:prstGeom prst="rect">
            <a:avLst/>
          </a:prstGeom>
        </p:spPr>
        <p:txBody>
          <a:bodyPr/>
          <a:p>
            <a:pPr marL="216000" indent="-216000">
              <a:lnSpc>
                <a:spcPct val="100000"/>
              </a:lnSpc>
            </a:pPr>
            <a:r>
              <a:rPr b="1" lang="en-US" sz="1200" spc="-1" strike="noStrike">
                <a:solidFill>
                  <a:srgbClr val="000000"/>
                </a:solidFill>
                <a:latin typeface="+mn-lt"/>
                <a:ea typeface="+mn-ea"/>
              </a:rPr>
              <a:t>A schematic representation of the role of tumour-associated macrophages (TAMs) in tumour progression. </a:t>
            </a:r>
            <a:endParaRPr b="0" lang="en-US" sz="1200" spc="-1" strike="noStrike">
              <a:latin typeface="Arial"/>
            </a:endParaRPr>
          </a:p>
        </p:txBody>
      </p:sp>
      <p:sp>
        <p:nvSpPr>
          <p:cNvPr id="2668" name="TextShape 3"/>
          <p:cNvSpPr txBox="1"/>
          <p:nvPr/>
        </p:nvSpPr>
        <p:spPr>
          <a:xfrm>
            <a:off x="3850560" y="9430200"/>
            <a:ext cx="2945160" cy="496080"/>
          </a:xfrm>
          <a:prstGeom prst="rect">
            <a:avLst/>
          </a:prstGeom>
          <a:noFill/>
          <a:ln>
            <a:noFill/>
          </a:ln>
        </p:spPr>
        <p:txBody>
          <a:bodyPr anchor="b"/>
          <a:p>
            <a:pPr algn="r">
              <a:lnSpc>
                <a:spcPct val="100000"/>
              </a:lnSpc>
            </a:pPr>
            <a:fld id="{B49A6140-106A-4A75-96B0-B657B15E4DCE}"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69" name="PlaceHolder 1"/>
          <p:cNvSpPr>
            <a:spLocks noGrp="1"/>
          </p:cNvSpPr>
          <p:nvPr>
            <p:ph type="sldImg"/>
          </p:nvPr>
        </p:nvSpPr>
        <p:spPr>
          <a:xfrm>
            <a:off x="917640" y="744480"/>
            <a:ext cx="4962240" cy="3722400"/>
          </a:xfrm>
          <a:prstGeom prst="rect">
            <a:avLst/>
          </a:prstGeom>
        </p:spPr>
      </p:sp>
      <p:sp>
        <p:nvSpPr>
          <p:cNvPr id="2670" name="PlaceHolder 2"/>
          <p:cNvSpPr>
            <a:spLocks noGrp="1"/>
          </p:cNvSpPr>
          <p:nvPr>
            <p:ph type="body"/>
          </p:nvPr>
        </p:nvSpPr>
        <p:spPr>
          <a:xfrm>
            <a:off x="679680" y="4716000"/>
            <a:ext cx="5437800" cy="4467240"/>
          </a:xfrm>
          <a:prstGeom prst="rect">
            <a:avLst/>
          </a:prstGeom>
        </p:spPr>
        <p:txBody>
          <a:bodyPr/>
          <a:p>
            <a:pPr marL="216000" indent="-216000">
              <a:lnSpc>
                <a:spcPct val="100000"/>
              </a:lnSpc>
            </a:pPr>
            <a:r>
              <a:rPr b="1" lang="en-US" sz="2000" spc="-1" strike="noStrike">
                <a:latin typeface="+mn-lt"/>
              </a:rPr>
              <a:t>Mechanisms of tumour-associated macrophage (TAM)-mediated immune suppression. </a:t>
            </a:r>
            <a:endParaRPr b="0" lang="en-US" sz="2000" spc="-1" strike="noStrike">
              <a:latin typeface="Arial"/>
            </a:endParaRPr>
          </a:p>
        </p:txBody>
      </p:sp>
      <p:sp>
        <p:nvSpPr>
          <p:cNvPr id="2671" name="TextShape 3"/>
          <p:cNvSpPr txBox="1"/>
          <p:nvPr/>
        </p:nvSpPr>
        <p:spPr>
          <a:xfrm>
            <a:off x="3850560" y="9430200"/>
            <a:ext cx="2945160" cy="496080"/>
          </a:xfrm>
          <a:prstGeom prst="rect">
            <a:avLst/>
          </a:prstGeom>
          <a:noFill/>
          <a:ln>
            <a:noFill/>
          </a:ln>
        </p:spPr>
        <p:txBody>
          <a:bodyPr anchor="b"/>
          <a:p>
            <a:pPr algn="r">
              <a:lnSpc>
                <a:spcPct val="100000"/>
              </a:lnSpc>
            </a:pPr>
            <a:fld id="{70EF3092-0E4E-4A26-876C-09A8F033DDBA}" type="slidenum">
              <a:rPr b="0" lang="en-US" sz="1200" spc="-1" strike="noStrike">
                <a:solidFill>
                  <a:srgbClr val="000000"/>
                </a:solidFill>
                <a:latin typeface="Arial"/>
              </a:rPr>
              <a:t>&lt;number&gt;</a:t>
            </a:fld>
            <a:endParaRPr b="0" lang="en-US" sz="1200" spc="-1" strike="noStrike">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72" name="PlaceHolder 1"/>
          <p:cNvSpPr>
            <a:spLocks noGrp="1"/>
          </p:cNvSpPr>
          <p:nvPr>
            <p:ph type="sldImg"/>
          </p:nvPr>
        </p:nvSpPr>
        <p:spPr>
          <a:xfrm>
            <a:off x="917640" y="744480"/>
            <a:ext cx="4962240" cy="3722400"/>
          </a:xfrm>
          <a:prstGeom prst="rect">
            <a:avLst/>
          </a:prstGeom>
        </p:spPr>
      </p:sp>
      <p:sp>
        <p:nvSpPr>
          <p:cNvPr id="2673" name="PlaceHolder 2"/>
          <p:cNvSpPr>
            <a:spLocks noGrp="1"/>
          </p:cNvSpPr>
          <p:nvPr>
            <p:ph type="body"/>
          </p:nvPr>
        </p:nvSpPr>
        <p:spPr>
          <a:xfrm>
            <a:off x="679680" y="4716000"/>
            <a:ext cx="5437800" cy="4467240"/>
          </a:xfrm>
          <a:prstGeom prst="rect">
            <a:avLst/>
          </a:prstGeom>
        </p:spPr>
        <p:txBody>
          <a:bodyPr/>
          <a:p>
            <a:endParaRPr b="0" lang="en-US" sz="2000" spc="-1" strike="noStrike">
              <a:latin typeface="Arial"/>
            </a:endParaRPr>
          </a:p>
        </p:txBody>
      </p:sp>
      <p:sp>
        <p:nvSpPr>
          <p:cNvPr id="2674" name="TextShape 3"/>
          <p:cNvSpPr txBox="1"/>
          <p:nvPr/>
        </p:nvSpPr>
        <p:spPr>
          <a:xfrm>
            <a:off x="3850560" y="9430200"/>
            <a:ext cx="2945160" cy="496080"/>
          </a:xfrm>
          <a:prstGeom prst="rect">
            <a:avLst/>
          </a:prstGeom>
          <a:noFill/>
          <a:ln>
            <a:noFill/>
          </a:ln>
        </p:spPr>
        <p:txBody>
          <a:bodyPr anchor="b"/>
          <a:p>
            <a:pPr algn="r">
              <a:lnSpc>
                <a:spcPct val="100000"/>
              </a:lnSpc>
            </a:pPr>
            <a:fld id="{F0E960AA-11B3-4740-BCCB-B5CC96C2ABD1}" type="slidenum">
              <a:rPr b="0" lang="en-US" sz="1200" spc="-1" strike="noStrike">
                <a:solidFill>
                  <a:srgbClr val="000000"/>
                </a:solidFill>
                <a:latin typeface="Arial"/>
              </a:rPr>
              <a:t>&lt;number&gt;</a:t>
            </a:fld>
            <a:endParaRPr b="0" lang="en-US" sz="1200" spc="-1" strike="noStrike">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75" name="PlaceHolder 1"/>
          <p:cNvSpPr>
            <a:spLocks noGrp="1"/>
          </p:cNvSpPr>
          <p:nvPr>
            <p:ph type="sldImg"/>
          </p:nvPr>
        </p:nvSpPr>
        <p:spPr>
          <a:xfrm>
            <a:off x="917640" y="744480"/>
            <a:ext cx="4962240" cy="3722400"/>
          </a:xfrm>
          <a:prstGeom prst="rect">
            <a:avLst/>
          </a:prstGeom>
        </p:spPr>
      </p:sp>
      <p:sp>
        <p:nvSpPr>
          <p:cNvPr id="2676" name="PlaceHolder 2"/>
          <p:cNvSpPr>
            <a:spLocks noGrp="1"/>
          </p:cNvSpPr>
          <p:nvPr>
            <p:ph type="body"/>
          </p:nvPr>
        </p:nvSpPr>
        <p:spPr>
          <a:xfrm>
            <a:off x="679680" y="4716000"/>
            <a:ext cx="5437800" cy="4467240"/>
          </a:xfrm>
          <a:prstGeom prst="rect">
            <a:avLst/>
          </a:prstGeom>
        </p:spPr>
        <p:txBody>
          <a:bodyPr/>
          <a:p>
            <a:endParaRPr b="0" lang="en-US" sz="2000" spc="-1" strike="noStrike">
              <a:latin typeface="Arial"/>
            </a:endParaRPr>
          </a:p>
        </p:txBody>
      </p:sp>
      <p:sp>
        <p:nvSpPr>
          <p:cNvPr id="2677" name="TextShape 3"/>
          <p:cNvSpPr txBox="1"/>
          <p:nvPr/>
        </p:nvSpPr>
        <p:spPr>
          <a:xfrm>
            <a:off x="3850560" y="9430200"/>
            <a:ext cx="2945160" cy="496080"/>
          </a:xfrm>
          <a:prstGeom prst="rect">
            <a:avLst/>
          </a:prstGeom>
          <a:noFill/>
          <a:ln>
            <a:noFill/>
          </a:ln>
        </p:spPr>
        <p:txBody>
          <a:bodyPr anchor="b"/>
          <a:p>
            <a:pPr algn="r">
              <a:lnSpc>
                <a:spcPct val="100000"/>
              </a:lnSpc>
            </a:pPr>
            <a:fld id="{A9B1DC78-A706-4ABD-A1E8-F335B90ED98A}" type="slidenum">
              <a:rPr b="0" lang="en-US" sz="1200" spc="-1" strike="noStrike">
                <a:solidFill>
                  <a:srgbClr val="000000"/>
                </a:solidFill>
                <a:latin typeface="Arial"/>
              </a:rPr>
              <a:t>&lt;number&gt;</a:t>
            </a:fld>
            <a:endParaRPr b="0" lang="en-US" sz="1200" spc="-1" strike="noStrike">
              <a:latin typeface="Times New Roman"/>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78" name="PlaceHolder 1"/>
          <p:cNvSpPr>
            <a:spLocks noGrp="1"/>
          </p:cNvSpPr>
          <p:nvPr>
            <p:ph type="sldImg"/>
          </p:nvPr>
        </p:nvSpPr>
        <p:spPr>
          <a:xfrm>
            <a:off x="917640" y="744480"/>
            <a:ext cx="4962240" cy="3722400"/>
          </a:xfrm>
          <a:prstGeom prst="rect">
            <a:avLst/>
          </a:prstGeom>
        </p:spPr>
      </p:sp>
      <p:sp>
        <p:nvSpPr>
          <p:cNvPr id="2679" name="PlaceHolder 2"/>
          <p:cNvSpPr>
            <a:spLocks noGrp="1"/>
          </p:cNvSpPr>
          <p:nvPr>
            <p:ph type="body"/>
          </p:nvPr>
        </p:nvSpPr>
        <p:spPr>
          <a:xfrm>
            <a:off x="679680" y="4716000"/>
            <a:ext cx="5437800" cy="4467240"/>
          </a:xfrm>
          <a:prstGeom prst="rect">
            <a:avLst/>
          </a:prstGeom>
        </p:spPr>
        <p:txBody>
          <a:bodyPr>
            <a:normAutofit/>
          </a:bodyPr>
          <a:p>
            <a:endParaRPr b="0" lang="en-US" sz="2000" spc="-1" strike="noStrike">
              <a:latin typeface="Arial"/>
            </a:endParaRPr>
          </a:p>
        </p:txBody>
      </p:sp>
      <p:sp>
        <p:nvSpPr>
          <p:cNvPr id="2680" name="TextShape 3"/>
          <p:cNvSpPr txBox="1"/>
          <p:nvPr/>
        </p:nvSpPr>
        <p:spPr>
          <a:xfrm>
            <a:off x="3850560" y="9430200"/>
            <a:ext cx="2945160" cy="496080"/>
          </a:xfrm>
          <a:prstGeom prst="rect">
            <a:avLst/>
          </a:prstGeom>
          <a:noFill/>
          <a:ln>
            <a:noFill/>
          </a:ln>
        </p:spPr>
        <p:txBody>
          <a:bodyPr anchor="b"/>
          <a:p>
            <a:pPr algn="r">
              <a:lnSpc>
                <a:spcPct val="100000"/>
              </a:lnSpc>
            </a:pPr>
            <a:fld id="{8477357E-3BE9-4948-83B4-699BC844C27F}"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1" name="PlaceHolder 1"/>
          <p:cNvSpPr>
            <a:spLocks noGrp="1"/>
          </p:cNvSpPr>
          <p:nvPr>
            <p:ph type="sldImg"/>
          </p:nvPr>
        </p:nvSpPr>
        <p:spPr>
          <a:xfrm>
            <a:off x="917640" y="744480"/>
            <a:ext cx="4962240" cy="3722400"/>
          </a:xfrm>
          <a:prstGeom prst="rect">
            <a:avLst/>
          </a:prstGeom>
        </p:spPr>
      </p:sp>
      <p:sp>
        <p:nvSpPr>
          <p:cNvPr id="2682" name="PlaceHolder 2"/>
          <p:cNvSpPr>
            <a:spLocks noGrp="1"/>
          </p:cNvSpPr>
          <p:nvPr>
            <p:ph type="body"/>
          </p:nvPr>
        </p:nvSpPr>
        <p:spPr>
          <a:xfrm>
            <a:off x="679680" y="4716000"/>
            <a:ext cx="5437800" cy="4467240"/>
          </a:xfrm>
          <a:prstGeom prst="rect">
            <a:avLst/>
          </a:prstGeom>
        </p:spPr>
        <p:txBody>
          <a:bodyPr/>
          <a:p>
            <a:endParaRPr b="0" lang="en-US" sz="2000" spc="-1" strike="noStrike">
              <a:latin typeface="Arial"/>
            </a:endParaRPr>
          </a:p>
        </p:txBody>
      </p:sp>
      <p:sp>
        <p:nvSpPr>
          <p:cNvPr id="2683" name="TextShape 3"/>
          <p:cNvSpPr txBox="1"/>
          <p:nvPr/>
        </p:nvSpPr>
        <p:spPr>
          <a:xfrm>
            <a:off x="3850560" y="9430200"/>
            <a:ext cx="2945160" cy="496080"/>
          </a:xfrm>
          <a:prstGeom prst="rect">
            <a:avLst/>
          </a:prstGeom>
          <a:noFill/>
          <a:ln>
            <a:noFill/>
          </a:ln>
        </p:spPr>
        <p:txBody>
          <a:bodyPr anchor="b"/>
          <a:p>
            <a:pPr algn="r">
              <a:lnSpc>
                <a:spcPct val="100000"/>
              </a:lnSpc>
            </a:pPr>
            <a:fld id="{6533DD94-E3C5-4334-9927-CCB098C6621B}"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4" name="PlaceHolder 1"/>
          <p:cNvSpPr>
            <a:spLocks noGrp="1"/>
          </p:cNvSpPr>
          <p:nvPr>
            <p:ph type="sldImg"/>
          </p:nvPr>
        </p:nvSpPr>
        <p:spPr>
          <a:xfrm>
            <a:off x="1143000" y="685800"/>
            <a:ext cx="4571640" cy="3428640"/>
          </a:xfrm>
          <a:prstGeom prst="rect">
            <a:avLst/>
          </a:prstGeom>
        </p:spPr>
      </p:sp>
      <p:sp>
        <p:nvSpPr>
          <p:cNvPr id="2685" name="PlaceHolder 2"/>
          <p:cNvSpPr>
            <a:spLocks noGrp="1"/>
          </p:cNvSpPr>
          <p:nvPr>
            <p:ph type="body"/>
          </p:nvPr>
        </p:nvSpPr>
        <p:spPr>
          <a:xfrm>
            <a:off x="679680" y="4716000"/>
            <a:ext cx="5437800" cy="4467240"/>
          </a:xfrm>
          <a:prstGeom prst="rect">
            <a:avLst/>
          </a:prstGeom>
        </p:spPr>
        <p:txBody>
          <a:bodyPr/>
          <a:p>
            <a:endParaRPr b="0" lang="en-US" sz="2000" spc="-1" strike="noStrike">
              <a:latin typeface="Arial"/>
            </a:endParaRPr>
          </a:p>
        </p:txBody>
      </p:sp>
      <p:sp>
        <p:nvSpPr>
          <p:cNvPr id="2686" name="TextShape 3"/>
          <p:cNvSpPr txBox="1"/>
          <p:nvPr/>
        </p:nvSpPr>
        <p:spPr>
          <a:xfrm>
            <a:off x="3850560" y="9430200"/>
            <a:ext cx="2945160" cy="496080"/>
          </a:xfrm>
          <a:prstGeom prst="rect">
            <a:avLst/>
          </a:prstGeom>
          <a:noFill/>
          <a:ln>
            <a:noFill/>
          </a:ln>
        </p:spPr>
        <p:txBody>
          <a:bodyPr anchor="b"/>
          <a:p>
            <a:pPr algn="r">
              <a:lnSpc>
                <a:spcPct val="100000"/>
              </a:lnSpc>
            </a:pPr>
            <a:fld id="{55C74125-62FD-4044-9D11-A4FCE133D0C0}"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7" name="PlaceHolder 1"/>
          <p:cNvSpPr>
            <a:spLocks noGrp="1"/>
          </p:cNvSpPr>
          <p:nvPr>
            <p:ph type="sldImg"/>
          </p:nvPr>
        </p:nvSpPr>
        <p:spPr>
          <a:xfrm>
            <a:off x="1143000" y="685800"/>
            <a:ext cx="4571640" cy="3428640"/>
          </a:xfrm>
          <a:prstGeom prst="rect">
            <a:avLst/>
          </a:prstGeom>
        </p:spPr>
      </p:sp>
      <p:sp>
        <p:nvSpPr>
          <p:cNvPr id="2688" name="PlaceHolder 2"/>
          <p:cNvSpPr>
            <a:spLocks noGrp="1"/>
          </p:cNvSpPr>
          <p:nvPr>
            <p:ph type="body"/>
          </p:nvPr>
        </p:nvSpPr>
        <p:spPr>
          <a:xfrm>
            <a:off x="679680" y="4716000"/>
            <a:ext cx="5437800" cy="4467240"/>
          </a:xfrm>
          <a:prstGeom prst="rect">
            <a:avLst/>
          </a:prstGeom>
        </p:spPr>
        <p:txBody>
          <a:bodyPr/>
          <a:p>
            <a:endParaRPr b="0" lang="en-US" sz="2000" spc="-1" strike="noStrike">
              <a:latin typeface="Arial"/>
            </a:endParaRPr>
          </a:p>
        </p:txBody>
      </p:sp>
      <p:sp>
        <p:nvSpPr>
          <p:cNvPr id="2689" name="TextShape 3"/>
          <p:cNvSpPr txBox="1"/>
          <p:nvPr/>
        </p:nvSpPr>
        <p:spPr>
          <a:xfrm>
            <a:off x="3850560" y="9430200"/>
            <a:ext cx="2945160" cy="496080"/>
          </a:xfrm>
          <a:prstGeom prst="rect">
            <a:avLst/>
          </a:prstGeom>
          <a:noFill/>
          <a:ln>
            <a:noFill/>
          </a:ln>
        </p:spPr>
        <p:txBody>
          <a:bodyPr anchor="b"/>
          <a:p>
            <a:pPr algn="r">
              <a:lnSpc>
                <a:spcPct val="100000"/>
              </a:lnSpc>
            </a:pPr>
            <a:fld id="{7736061D-FC33-43CD-BA89-89C6173C9183}"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0" name="PlaceHolder 1"/>
          <p:cNvSpPr>
            <a:spLocks noGrp="1"/>
          </p:cNvSpPr>
          <p:nvPr>
            <p:ph type="sldImg"/>
          </p:nvPr>
        </p:nvSpPr>
        <p:spPr>
          <a:xfrm>
            <a:off x="1143000" y="685800"/>
            <a:ext cx="4571640" cy="3428640"/>
          </a:xfrm>
          <a:prstGeom prst="rect">
            <a:avLst/>
          </a:prstGeom>
        </p:spPr>
      </p:sp>
      <p:sp>
        <p:nvSpPr>
          <p:cNvPr id="2691" name="PlaceHolder 2"/>
          <p:cNvSpPr>
            <a:spLocks noGrp="1"/>
          </p:cNvSpPr>
          <p:nvPr>
            <p:ph type="body"/>
          </p:nvPr>
        </p:nvSpPr>
        <p:spPr>
          <a:xfrm>
            <a:off x="679680" y="4716000"/>
            <a:ext cx="5437800" cy="4467240"/>
          </a:xfrm>
          <a:prstGeom prst="rect">
            <a:avLst/>
          </a:prstGeom>
        </p:spPr>
        <p:txBody>
          <a:bodyPr/>
          <a:p>
            <a:endParaRPr b="0" lang="en-US" sz="2000" spc="-1" strike="noStrike">
              <a:latin typeface="Arial"/>
            </a:endParaRPr>
          </a:p>
        </p:txBody>
      </p:sp>
      <p:sp>
        <p:nvSpPr>
          <p:cNvPr id="2692" name="TextShape 3"/>
          <p:cNvSpPr txBox="1"/>
          <p:nvPr/>
        </p:nvSpPr>
        <p:spPr>
          <a:xfrm>
            <a:off x="3850560" y="9430200"/>
            <a:ext cx="2945160" cy="496080"/>
          </a:xfrm>
          <a:prstGeom prst="rect">
            <a:avLst/>
          </a:prstGeom>
          <a:noFill/>
          <a:ln>
            <a:noFill/>
          </a:ln>
        </p:spPr>
        <p:txBody>
          <a:bodyPr anchor="b"/>
          <a:p>
            <a:pPr algn="r">
              <a:lnSpc>
                <a:spcPct val="100000"/>
              </a:lnSpc>
            </a:pPr>
            <a:fld id="{BFE6E425-FA38-4F9E-8403-8EA38D92B49D}"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3" name="PlaceHolder 1"/>
          <p:cNvSpPr>
            <a:spLocks noGrp="1"/>
          </p:cNvSpPr>
          <p:nvPr>
            <p:ph type="sldImg"/>
          </p:nvPr>
        </p:nvSpPr>
        <p:spPr>
          <a:xfrm>
            <a:off x="917640" y="744480"/>
            <a:ext cx="4962240" cy="3722400"/>
          </a:xfrm>
          <a:prstGeom prst="rect">
            <a:avLst/>
          </a:prstGeom>
        </p:spPr>
      </p:sp>
      <p:sp>
        <p:nvSpPr>
          <p:cNvPr id="2694" name="PlaceHolder 2"/>
          <p:cNvSpPr>
            <a:spLocks noGrp="1"/>
          </p:cNvSpPr>
          <p:nvPr>
            <p:ph type="body"/>
          </p:nvPr>
        </p:nvSpPr>
        <p:spPr>
          <a:xfrm>
            <a:off x="679680" y="4716000"/>
            <a:ext cx="5437800" cy="4467240"/>
          </a:xfrm>
          <a:prstGeom prst="rect">
            <a:avLst/>
          </a:prstGeom>
        </p:spPr>
        <p:txBody>
          <a:bodyPr/>
          <a:p>
            <a:endParaRPr b="0" lang="en-US" sz="2000" spc="-1" strike="noStrike">
              <a:latin typeface="Arial"/>
            </a:endParaRPr>
          </a:p>
        </p:txBody>
      </p:sp>
      <p:sp>
        <p:nvSpPr>
          <p:cNvPr id="2695" name="TextShape 3"/>
          <p:cNvSpPr txBox="1"/>
          <p:nvPr/>
        </p:nvSpPr>
        <p:spPr>
          <a:xfrm>
            <a:off x="3850560" y="9430200"/>
            <a:ext cx="2945160" cy="496080"/>
          </a:xfrm>
          <a:prstGeom prst="rect">
            <a:avLst/>
          </a:prstGeom>
          <a:noFill/>
          <a:ln>
            <a:noFill/>
          </a:ln>
        </p:spPr>
        <p:txBody>
          <a:bodyPr anchor="b"/>
          <a:p>
            <a:pPr algn="r">
              <a:lnSpc>
                <a:spcPct val="100000"/>
              </a:lnSpc>
            </a:pPr>
            <a:fld id="{401E1408-4C15-4800-B338-497F4E47C31A}"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6" name="PlaceHolder 1"/>
          <p:cNvSpPr>
            <a:spLocks noGrp="1"/>
          </p:cNvSpPr>
          <p:nvPr>
            <p:ph type="sldImg"/>
          </p:nvPr>
        </p:nvSpPr>
        <p:spPr>
          <a:xfrm>
            <a:off x="1143000" y="685800"/>
            <a:ext cx="4571640" cy="3428640"/>
          </a:xfrm>
          <a:prstGeom prst="rect">
            <a:avLst/>
          </a:prstGeom>
        </p:spPr>
      </p:sp>
      <p:sp>
        <p:nvSpPr>
          <p:cNvPr id="2697" name="PlaceHolder 2"/>
          <p:cNvSpPr>
            <a:spLocks noGrp="1"/>
          </p:cNvSpPr>
          <p:nvPr>
            <p:ph type="body"/>
          </p:nvPr>
        </p:nvSpPr>
        <p:spPr>
          <a:xfrm>
            <a:off x="679680" y="4716000"/>
            <a:ext cx="5437800" cy="4467240"/>
          </a:xfrm>
          <a:prstGeom prst="rect">
            <a:avLst/>
          </a:prstGeom>
        </p:spPr>
        <p:txBody>
          <a:bodyPr/>
          <a:p>
            <a:pPr marL="216000" indent="-216000">
              <a:lnSpc>
                <a:spcPct val="100000"/>
              </a:lnSpc>
            </a:pPr>
            <a:r>
              <a:rPr b="0" lang="en-US" sz="2000" spc="-1" strike="noStrike">
                <a:latin typeface="Arial"/>
              </a:rPr>
              <a:t>To adress the relevance of this data we have studied</a:t>
            </a:r>
            <a:endParaRPr b="0" lang="en-US" sz="2000" spc="-1" strike="noStrike">
              <a:latin typeface="Arial"/>
            </a:endParaRPr>
          </a:p>
        </p:txBody>
      </p:sp>
      <p:sp>
        <p:nvSpPr>
          <p:cNvPr id="2698" name="TextShape 3"/>
          <p:cNvSpPr txBox="1"/>
          <p:nvPr/>
        </p:nvSpPr>
        <p:spPr>
          <a:xfrm>
            <a:off x="3850560" y="9430200"/>
            <a:ext cx="2945160" cy="496080"/>
          </a:xfrm>
          <a:prstGeom prst="rect">
            <a:avLst/>
          </a:prstGeom>
          <a:noFill/>
          <a:ln>
            <a:noFill/>
          </a:ln>
        </p:spPr>
        <p:txBody>
          <a:bodyPr anchor="b"/>
          <a:p>
            <a:pPr algn="r">
              <a:lnSpc>
                <a:spcPct val="100000"/>
              </a:lnSpc>
            </a:pPr>
            <a:fld id="{B1C4ECEE-9CE8-4CA9-B081-48CDD7561EF9}"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9" name="PlaceHolder 1"/>
          <p:cNvSpPr>
            <a:spLocks noGrp="1"/>
          </p:cNvSpPr>
          <p:nvPr>
            <p:ph type="sldImg"/>
          </p:nvPr>
        </p:nvSpPr>
        <p:spPr>
          <a:xfrm>
            <a:off x="1143000" y="685800"/>
            <a:ext cx="4571640" cy="3428640"/>
          </a:xfrm>
          <a:prstGeom prst="rect">
            <a:avLst/>
          </a:prstGeom>
        </p:spPr>
      </p:sp>
      <p:sp>
        <p:nvSpPr>
          <p:cNvPr id="2700" name="PlaceHolder 2"/>
          <p:cNvSpPr>
            <a:spLocks noGrp="1"/>
          </p:cNvSpPr>
          <p:nvPr>
            <p:ph type="body"/>
          </p:nvPr>
        </p:nvSpPr>
        <p:spPr>
          <a:xfrm>
            <a:off x="679680" y="4716000"/>
            <a:ext cx="5437800" cy="4467240"/>
          </a:xfrm>
          <a:prstGeom prst="rect">
            <a:avLst/>
          </a:prstGeom>
        </p:spPr>
        <p:txBody>
          <a:bodyPr/>
          <a:p>
            <a:pPr marL="216000" indent="-216000">
              <a:lnSpc>
                <a:spcPct val="100000"/>
              </a:lnSpc>
            </a:pPr>
            <a:r>
              <a:rPr b="0" lang="en-US" sz="2000" spc="-1" strike="noStrike">
                <a:latin typeface="Arial"/>
              </a:rPr>
              <a:t>To adress the relevance of this data we have studied</a:t>
            </a:r>
            <a:endParaRPr b="0" lang="en-US" sz="2000" spc="-1" strike="noStrike">
              <a:latin typeface="Arial"/>
            </a:endParaRPr>
          </a:p>
        </p:txBody>
      </p:sp>
      <p:sp>
        <p:nvSpPr>
          <p:cNvPr id="2701" name="TextShape 3"/>
          <p:cNvSpPr txBox="1"/>
          <p:nvPr/>
        </p:nvSpPr>
        <p:spPr>
          <a:xfrm>
            <a:off x="3850560" y="9430200"/>
            <a:ext cx="2945160" cy="496080"/>
          </a:xfrm>
          <a:prstGeom prst="rect">
            <a:avLst/>
          </a:prstGeom>
          <a:noFill/>
          <a:ln>
            <a:noFill/>
          </a:ln>
        </p:spPr>
        <p:txBody>
          <a:bodyPr anchor="b"/>
          <a:p>
            <a:pPr algn="r">
              <a:lnSpc>
                <a:spcPct val="100000"/>
              </a:lnSpc>
            </a:pPr>
            <a:fld id="{1C740675-BAA0-4C05-A494-4C32A57492FA}"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02" name="PlaceHolder 1"/>
          <p:cNvSpPr>
            <a:spLocks noGrp="1"/>
          </p:cNvSpPr>
          <p:nvPr>
            <p:ph type="sldImg"/>
          </p:nvPr>
        </p:nvSpPr>
        <p:spPr>
          <a:xfrm>
            <a:off x="917640" y="744480"/>
            <a:ext cx="4962240" cy="3722400"/>
          </a:xfrm>
          <a:prstGeom prst="rect">
            <a:avLst/>
          </a:prstGeom>
        </p:spPr>
      </p:sp>
      <p:sp>
        <p:nvSpPr>
          <p:cNvPr id="2703" name="PlaceHolder 2"/>
          <p:cNvSpPr>
            <a:spLocks noGrp="1"/>
          </p:cNvSpPr>
          <p:nvPr>
            <p:ph type="body"/>
          </p:nvPr>
        </p:nvSpPr>
        <p:spPr>
          <a:xfrm>
            <a:off x="679680" y="4716000"/>
            <a:ext cx="5437800" cy="4467240"/>
          </a:xfrm>
          <a:prstGeom prst="rect">
            <a:avLst/>
          </a:prstGeom>
        </p:spPr>
        <p:txBody>
          <a:bodyPr/>
          <a:p>
            <a:pPr marL="216000" indent="-216000">
              <a:lnSpc>
                <a:spcPct val="100000"/>
              </a:lnSpc>
            </a:pPr>
            <a:r>
              <a:rPr b="1" lang="en-US" sz="1200" spc="-1" strike="noStrike">
                <a:solidFill>
                  <a:srgbClr val="000000"/>
                </a:solidFill>
                <a:latin typeface="+mn-lt"/>
                <a:ea typeface="+mn-ea"/>
              </a:rPr>
              <a:t>Figure 5</a:t>
            </a:r>
            <a:endParaRPr b="0" lang="en-US" sz="1200" spc="-1" strike="noStrike">
              <a:latin typeface="Arial"/>
            </a:endParaRPr>
          </a:p>
        </p:txBody>
      </p:sp>
      <p:sp>
        <p:nvSpPr>
          <p:cNvPr id="2704" name="TextShape 3"/>
          <p:cNvSpPr txBox="1"/>
          <p:nvPr/>
        </p:nvSpPr>
        <p:spPr>
          <a:xfrm>
            <a:off x="3850560" y="9430200"/>
            <a:ext cx="2945160" cy="496080"/>
          </a:xfrm>
          <a:prstGeom prst="rect">
            <a:avLst/>
          </a:prstGeom>
          <a:noFill/>
          <a:ln>
            <a:noFill/>
          </a:ln>
        </p:spPr>
        <p:txBody>
          <a:bodyPr anchor="b"/>
          <a:p>
            <a:pPr algn="r">
              <a:lnSpc>
                <a:spcPct val="100000"/>
              </a:lnSpc>
            </a:pPr>
            <a:fld id="{975500C9-0BCB-4DD4-B555-5A5CD47C3121}"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05" name="PlaceHolder 1"/>
          <p:cNvSpPr>
            <a:spLocks noGrp="1"/>
          </p:cNvSpPr>
          <p:nvPr>
            <p:ph type="sldImg"/>
          </p:nvPr>
        </p:nvSpPr>
        <p:spPr>
          <a:xfrm>
            <a:off x="1143000" y="685800"/>
            <a:ext cx="4571640" cy="3428640"/>
          </a:xfrm>
          <a:prstGeom prst="rect">
            <a:avLst/>
          </a:prstGeom>
        </p:spPr>
      </p:sp>
      <p:sp>
        <p:nvSpPr>
          <p:cNvPr id="2706" name="PlaceHolder 2"/>
          <p:cNvSpPr>
            <a:spLocks noGrp="1"/>
          </p:cNvSpPr>
          <p:nvPr>
            <p:ph type="body"/>
          </p:nvPr>
        </p:nvSpPr>
        <p:spPr>
          <a:xfrm>
            <a:off x="679680" y="4716000"/>
            <a:ext cx="5437800" cy="4467240"/>
          </a:xfrm>
          <a:prstGeom prst="rect">
            <a:avLst/>
          </a:prstGeom>
        </p:spPr>
        <p:txBody>
          <a:bodyPr/>
          <a:p>
            <a:endParaRPr b="0" lang="en-US" sz="2000" spc="-1" strike="noStrike">
              <a:latin typeface="Arial"/>
            </a:endParaRPr>
          </a:p>
        </p:txBody>
      </p:sp>
      <p:sp>
        <p:nvSpPr>
          <p:cNvPr id="2707" name="TextShape 3"/>
          <p:cNvSpPr txBox="1"/>
          <p:nvPr/>
        </p:nvSpPr>
        <p:spPr>
          <a:xfrm>
            <a:off x="3850560" y="9430200"/>
            <a:ext cx="2945160" cy="496080"/>
          </a:xfrm>
          <a:prstGeom prst="rect">
            <a:avLst/>
          </a:prstGeom>
          <a:noFill/>
          <a:ln>
            <a:noFill/>
          </a:ln>
        </p:spPr>
        <p:txBody>
          <a:bodyPr anchor="b"/>
          <a:p>
            <a:pPr algn="r">
              <a:lnSpc>
                <a:spcPct val="100000"/>
              </a:lnSpc>
            </a:pPr>
            <a:fld id="{299AA483-505C-4026-80B9-383856C2CAC1}"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5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08" name="PlaceHolder 1"/>
          <p:cNvSpPr>
            <a:spLocks noGrp="1"/>
          </p:cNvSpPr>
          <p:nvPr>
            <p:ph type="sldImg"/>
          </p:nvPr>
        </p:nvSpPr>
        <p:spPr>
          <a:xfrm>
            <a:off x="1143000" y="685800"/>
            <a:ext cx="4571640" cy="3428640"/>
          </a:xfrm>
          <a:prstGeom prst="rect">
            <a:avLst/>
          </a:prstGeom>
        </p:spPr>
      </p:sp>
      <p:sp>
        <p:nvSpPr>
          <p:cNvPr id="2709" name="PlaceHolder 2"/>
          <p:cNvSpPr>
            <a:spLocks noGrp="1"/>
          </p:cNvSpPr>
          <p:nvPr>
            <p:ph type="body"/>
          </p:nvPr>
        </p:nvSpPr>
        <p:spPr>
          <a:xfrm>
            <a:off x="679680" y="4716000"/>
            <a:ext cx="5437800" cy="4467240"/>
          </a:xfrm>
          <a:prstGeom prst="rect">
            <a:avLst/>
          </a:prstGeom>
        </p:spPr>
        <p:txBody>
          <a:bodyPr/>
          <a:p>
            <a:endParaRPr b="0" lang="en-US" sz="2000" spc="-1" strike="noStrike">
              <a:latin typeface="Arial"/>
            </a:endParaRPr>
          </a:p>
        </p:txBody>
      </p:sp>
      <p:sp>
        <p:nvSpPr>
          <p:cNvPr id="2710" name="TextShape 3"/>
          <p:cNvSpPr txBox="1"/>
          <p:nvPr/>
        </p:nvSpPr>
        <p:spPr>
          <a:xfrm>
            <a:off x="3850560" y="9430200"/>
            <a:ext cx="2945160" cy="496080"/>
          </a:xfrm>
          <a:prstGeom prst="rect">
            <a:avLst/>
          </a:prstGeom>
          <a:noFill/>
          <a:ln>
            <a:noFill/>
          </a:ln>
        </p:spPr>
        <p:txBody>
          <a:bodyPr anchor="b"/>
          <a:p>
            <a:pPr algn="r">
              <a:lnSpc>
                <a:spcPct val="100000"/>
              </a:lnSpc>
            </a:pPr>
            <a:fld id="{CD11D382-E837-44B9-A65C-523AD9235C54}" type="slidenum">
              <a:rPr b="0" lang="en-US" sz="1200" spc="-1" strike="noStrike">
                <a:solidFill>
                  <a:srgbClr val="000000"/>
                </a:solidFill>
                <a:latin typeface="Arial"/>
              </a:rPr>
              <a:t>&lt;number&gt;</a:t>
            </a:fld>
            <a:endParaRPr b="0" lang="en-U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9.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0.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1.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2.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3.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5.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6.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1.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2.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3.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4.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6.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7.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8.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3.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4.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5.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7.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8.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9.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0.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3.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4.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5.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6.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7.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8.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9.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00.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1.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2.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3.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4.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5.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6.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7.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8.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9.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0.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1.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2.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3.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4.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5.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6.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7.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18.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19.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0.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1.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2.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3.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4.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5.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6.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7.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8.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9.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0.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1.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2.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3.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4.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5.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6.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7.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8.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9.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0.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41.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2.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3.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4.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5.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6.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7.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8.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9.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50.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51.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52.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53.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54.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55.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56.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57.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58.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59.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0.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61.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62.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63.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64.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65.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66.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67.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68.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69.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0.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1.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2.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3.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4.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5.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6.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7.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78.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79.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0.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1.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2.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3.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4.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5.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6.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7.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8.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9.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0.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1.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2.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3.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4.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5.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6.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7.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8.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9.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00.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301.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02.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03.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04.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05.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06.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07.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08.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09.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0.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11.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12.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13.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14.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15.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16.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17.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18.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19.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0.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21.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22.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23.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24.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25.xml.rels><?xml version="1.0" encoding="UTF-8"?>
<Relationships xmlns="http://schemas.openxmlformats.org/package/2006/relationships"><Relationship Id="rId1" Type="http://schemas.openxmlformats.org/officeDocument/2006/relationships/slideMaster" Target="../slideMasters/slideMaster28.xml"/>
</Relationships>
</file>

<file path=ppt/slideLayouts/_rels/slideLayout326.xml.rels><?xml version="1.0" encoding="UTF-8"?>
<Relationships xmlns="http://schemas.openxmlformats.org/package/2006/relationships"><Relationship Id="rId1" Type="http://schemas.openxmlformats.org/officeDocument/2006/relationships/slideMaster" Target="../slideMasters/slideMaster28.xml"/>
</Relationships>
</file>

<file path=ppt/slideLayouts/_rels/slideLayout327.xml.rels><?xml version="1.0" encoding="UTF-8"?>
<Relationships xmlns="http://schemas.openxmlformats.org/package/2006/relationships"><Relationship Id="rId1" Type="http://schemas.openxmlformats.org/officeDocument/2006/relationships/slideMaster" Target="../slideMasters/slideMaster28.xml"/>
</Relationships>
</file>

<file path=ppt/slideLayouts/_rels/slideLayout328.xml.rels><?xml version="1.0" encoding="UTF-8"?>
<Relationships xmlns="http://schemas.openxmlformats.org/package/2006/relationships"><Relationship Id="rId1" Type="http://schemas.openxmlformats.org/officeDocument/2006/relationships/slideMaster" Target="../slideMasters/slideMaster28.xml"/>
</Relationships>
</file>

<file path=ppt/slideLayouts/_rels/slideLayout329.xml.rels><?xml version="1.0" encoding="UTF-8"?>
<Relationships xmlns="http://schemas.openxmlformats.org/package/2006/relationships"><Relationship Id="rId1" Type="http://schemas.openxmlformats.org/officeDocument/2006/relationships/slideMaster" Target="../slideMasters/slideMaster28.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0.xml.rels><?xml version="1.0" encoding="UTF-8"?>
<Relationships xmlns="http://schemas.openxmlformats.org/package/2006/relationships"><Relationship Id="rId1" Type="http://schemas.openxmlformats.org/officeDocument/2006/relationships/slideMaster" Target="../slideMasters/slideMaster28.xml"/>
</Relationships>
</file>

<file path=ppt/slideLayouts/_rels/slideLayout331.xml.rels><?xml version="1.0" encoding="UTF-8"?>
<Relationships xmlns="http://schemas.openxmlformats.org/package/2006/relationships"><Relationship Id="rId1" Type="http://schemas.openxmlformats.org/officeDocument/2006/relationships/slideMaster" Target="../slideMasters/slideMaster28.xml"/>
</Relationships>
</file>

<file path=ppt/slideLayouts/_rels/slideLayout332.xml.rels><?xml version="1.0" encoding="UTF-8"?>
<Relationships xmlns="http://schemas.openxmlformats.org/package/2006/relationships"><Relationship Id="rId1" Type="http://schemas.openxmlformats.org/officeDocument/2006/relationships/slideMaster" Target="../slideMasters/slideMaster28.xml"/>
</Relationships>
</file>

<file path=ppt/slideLayouts/_rels/slideLayout333.xml.rels><?xml version="1.0" encoding="UTF-8"?>
<Relationships xmlns="http://schemas.openxmlformats.org/package/2006/relationships"><Relationship Id="rId1" Type="http://schemas.openxmlformats.org/officeDocument/2006/relationships/slideMaster" Target="../slideMasters/slideMaster28.xml"/>
</Relationships>
</file>

<file path=ppt/slideLayouts/_rels/slideLayout334.xml.rels><?xml version="1.0" encoding="UTF-8"?>
<Relationships xmlns="http://schemas.openxmlformats.org/package/2006/relationships"><Relationship Id="rId1" Type="http://schemas.openxmlformats.org/officeDocument/2006/relationships/slideMaster" Target="../slideMasters/slideMaster28.xml"/>
</Relationships>
</file>

<file path=ppt/slideLayouts/_rels/slideLayout335.xml.rels><?xml version="1.0" encoding="UTF-8"?>
<Relationships xmlns="http://schemas.openxmlformats.org/package/2006/relationships"><Relationship Id="rId1" Type="http://schemas.openxmlformats.org/officeDocument/2006/relationships/slideMaster" Target="../slideMasters/slideMaster28.xml"/>
</Relationships>
</file>

<file path=ppt/slideLayouts/_rels/slideLayout336.xml.rels><?xml version="1.0" encoding="UTF-8"?>
<Relationships xmlns="http://schemas.openxmlformats.org/package/2006/relationships"><Relationship Id="rId1" Type="http://schemas.openxmlformats.org/officeDocument/2006/relationships/slideMaster" Target="../slideMasters/slideMaster28.xml"/>
</Relationships>
</file>

<file path=ppt/slideLayouts/_rels/slideLayout337.xml.rels><?xml version="1.0" encoding="UTF-8"?>
<Relationships xmlns="http://schemas.openxmlformats.org/package/2006/relationships"><Relationship Id="rId1" Type="http://schemas.openxmlformats.org/officeDocument/2006/relationships/slideMaster" Target="../slideMasters/slideMaster29.xml"/>
</Relationships>
</file>

<file path=ppt/slideLayouts/_rels/slideLayout338.xml.rels><?xml version="1.0" encoding="UTF-8"?>
<Relationships xmlns="http://schemas.openxmlformats.org/package/2006/relationships"><Relationship Id="rId1" Type="http://schemas.openxmlformats.org/officeDocument/2006/relationships/slideMaster" Target="../slideMasters/slideMaster29.xml"/>
</Relationships>
</file>

<file path=ppt/slideLayouts/_rels/slideLayout339.xml.rels><?xml version="1.0" encoding="UTF-8"?>
<Relationships xmlns="http://schemas.openxmlformats.org/package/2006/relationships"><Relationship Id="rId1" Type="http://schemas.openxmlformats.org/officeDocument/2006/relationships/slideMaster" Target="../slideMasters/slideMaster29.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0.xml.rels><?xml version="1.0" encoding="UTF-8"?>
<Relationships xmlns="http://schemas.openxmlformats.org/package/2006/relationships"><Relationship Id="rId1" Type="http://schemas.openxmlformats.org/officeDocument/2006/relationships/slideMaster" Target="../slideMasters/slideMaster29.xml"/>
</Relationships>
</file>

<file path=ppt/slideLayouts/_rels/slideLayout341.xml.rels><?xml version="1.0" encoding="UTF-8"?>
<Relationships xmlns="http://schemas.openxmlformats.org/package/2006/relationships"><Relationship Id="rId1" Type="http://schemas.openxmlformats.org/officeDocument/2006/relationships/slideMaster" Target="../slideMasters/slideMaster29.xml"/>
</Relationships>
</file>

<file path=ppt/slideLayouts/_rels/slideLayout342.xml.rels><?xml version="1.0" encoding="UTF-8"?>
<Relationships xmlns="http://schemas.openxmlformats.org/package/2006/relationships"><Relationship Id="rId1" Type="http://schemas.openxmlformats.org/officeDocument/2006/relationships/slideMaster" Target="../slideMasters/slideMaster29.xml"/>
</Relationships>
</file>

<file path=ppt/slideLayouts/_rels/slideLayout343.xml.rels><?xml version="1.0" encoding="UTF-8"?>
<Relationships xmlns="http://schemas.openxmlformats.org/package/2006/relationships"><Relationship Id="rId1" Type="http://schemas.openxmlformats.org/officeDocument/2006/relationships/slideMaster" Target="../slideMasters/slideMaster29.xml"/>
</Relationships>
</file>

<file path=ppt/slideLayouts/_rels/slideLayout344.xml.rels><?xml version="1.0" encoding="UTF-8"?>
<Relationships xmlns="http://schemas.openxmlformats.org/package/2006/relationships"><Relationship Id="rId1" Type="http://schemas.openxmlformats.org/officeDocument/2006/relationships/slideMaster" Target="../slideMasters/slideMaster29.xml"/>
</Relationships>
</file>

<file path=ppt/slideLayouts/_rels/slideLayout345.xml.rels><?xml version="1.0" encoding="UTF-8"?>
<Relationships xmlns="http://schemas.openxmlformats.org/package/2006/relationships"><Relationship Id="rId1" Type="http://schemas.openxmlformats.org/officeDocument/2006/relationships/slideMaster" Target="../slideMasters/slideMaster29.xml"/>
</Relationships>
</file>

<file path=ppt/slideLayouts/_rels/slideLayout346.xml.rels><?xml version="1.0" encoding="UTF-8"?>
<Relationships xmlns="http://schemas.openxmlformats.org/package/2006/relationships"><Relationship Id="rId1" Type="http://schemas.openxmlformats.org/officeDocument/2006/relationships/slideMaster" Target="../slideMasters/slideMaster29.xml"/>
</Relationships>
</file>

<file path=ppt/slideLayouts/_rels/slideLayout347.xml.rels><?xml version="1.0" encoding="UTF-8"?>
<Relationships xmlns="http://schemas.openxmlformats.org/package/2006/relationships"><Relationship Id="rId1" Type="http://schemas.openxmlformats.org/officeDocument/2006/relationships/slideMaster" Target="../slideMasters/slideMaster29.xml"/>
</Relationships>
</file>

<file path=ppt/slideLayouts/_rels/slideLayout348.xml.rels><?xml version="1.0" encoding="UTF-8"?>
<Relationships xmlns="http://schemas.openxmlformats.org/package/2006/relationships"><Relationship Id="rId1" Type="http://schemas.openxmlformats.org/officeDocument/2006/relationships/slideMaster" Target="../slideMasters/slideMaster29.xml"/>
</Relationships>
</file>

<file path=ppt/slideLayouts/_rels/slideLayout349.xml.rels><?xml version="1.0" encoding="UTF-8"?>
<Relationships xmlns="http://schemas.openxmlformats.org/package/2006/relationships"><Relationship Id="rId1" Type="http://schemas.openxmlformats.org/officeDocument/2006/relationships/slideMaster" Target="../slideMasters/slideMaster30.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0.xml.rels><?xml version="1.0" encoding="UTF-8"?>
<Relationships xmlns="http://schemas.openxmlformats.org/package/2006/relationships"><Relationship Id="rId1" Type="http://schemas.openxmlformats.org/officeDocument/2006/relationships/slideMaster" Target="../slideMasters/slideMaster30.xml"/>
</Relationships>
</file>

<file path=ppt/slideLayouts/_rels/slideLayout351.xml.rels><?xml version="1.0" encoding="UTF-8"?>
<Relationships xmlns="http://schemas.openxmlformats.org/package/2006/relationships"><Relationship Id="rId1" Type="http://schemas.openxmlformats.org/officeDocument/2006/relationships/slideMaster" Target="../slideMasters/slideMaster30.xml"/>
</Relationships>
</file>

<file path=ppt/slideLayouts/_rels/slideLayout352.xml.rels><?xml version="1.0" encoding="UTF-8"?>
<Relationships xmlns="http://schemas.openxmlformats.org/package/2006/relationships"><Relationship Id="rId1" Type="http://schemas.openxmlformats.org/officeDocument/2006/relationships/slideMaster" Target="../slideMasters/slideMaster30.xml"/>
</Relationships>
</file>

<file path=ppt/slideLayouts/_rels/slideLayout353.xml.rels><?xml version="1.0" encoding="UTF-8"?>
<Relationships xmlns="http://schemas.openxmlformats.org/package/2006/relationships"><Relationship Id="rId1" Type="http://schemas.openxmlformats.org/officeDocument/2006/relationships/slideMaster" Target="../slideMasters/slideMaster30.xml"/>
</Relationships>
</file>

<file path=ppt/slideLayouts/_rels/slideLayout354.xml.rels><?xml version="1.0" encoding="UTF-8"?>
<Relationships xmlns="http://schemas.openxmlformats.org/package/2006/relationships"><Relationship Id="rId1" Type="http://schemas.openxmlformats.org/officeDocument/2006/relationships/slideMaster" Target="../slideMasters/slideMaster30.xml"/>
</Relationships>
</file>

<file path=ppt/slideLayouts/_rels/slideLayout355.xml.rels><?xml version="1.0" encoding="UTF-8"?>
<Relationships xmlns="http://schemas.openxmlformats.org/package/2006/relationships"><Relationship Id="rId1" Type="http://schemas.openxmlformats.org/officeDocument/2006/relationships/slideMaster" Target="../slideMasters/slideMaster30.xml"/>
</Relationships>
</file>

<file path=ppt/slideLayouts/_rels/slideLayout356.xml.rels><?xml version="1.0" encoding="UTF-8"?>
<Relationships xmlns="http://schemas.openxmlformats.org/package/2006/relationships"><Relationship Id="rId1" Type="http://schemas.openxmlformats.org/officeDocument/2006/relationships/slideMaster" Target="../slideMasters/slideMaster30.xml"/>
</Relationships>
</file>

<file path=ppt/slideLayouts/_rels/slideLayout357.xml.rels><?xml version="1.0" encoding="UTF-8"?>
<Relationships xmlns="http://schemas.openxmlformats.org/package/2006/relationships"><Relationship Id="rId1" Type="http://schemas.openxmlformats.org/officeDocument/2006/relationships/slideMaster" Target="../slideMasters/slideMaster30.xml"/>
</Relationships>
</file>

<file path=ppt/slideLayouts/_rels/slideLayout358.xml.rels><?xml version="1.0" encoding="UTF-8"?>
<Relationships xmlns="http://schemas.openxmlformats.org/package/2006/relationships"><Relationship Id="rId1" Type="http://schemas.openxmlformats.org/officeDocument/2006/relationships/slideMaster" Target="../slideMasters/slideMaster30.xml"/>
</Relationships>
</file>

<file path=ppt/slideLayouts/_rels/slideLayout359.xml.rels><?xml version="1.0" encoding="UTF-8"?>
<Relationships xmlns="http://schemas.openxmlformats.org/package/2006/relationships"><Relationship Id="rId1" Type="http://schemas.openxmlformats.org/officeDocument/2006/relationships/slideMaster" Target="../slideMasters/slideMaster30.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0.xml.rels><?xml version="1.0" encoding="UTF-8"?>
<Relationships xmlns="http://schemas.openxmlformats.org/package/2006/relationships"><Relationship Id="rId1" Type="http://schemas.openxmlformats.org/officeDocument/2006/relationships/slideMaster" Target="../slideMasters/slideMaster30.xml"/>
</Relationships>
</file>

<file path=ppt/slideLayouts/_rels/slideLayout361.xml.rels><?xml version="1.0" encoding="UTF-8"?>
<Relationships xmlns="http://schemas.openxmlformats.org/package/2006/relationships"><Relationship Id="rId1" Type="http://schemas.openxmlformats.org/officeDocument/2006/relationships/slideMaster" Target="../slideMasters/slideMaster31.xml"/>
</Relationships>
</file>

<file path=ppt/slideLayouts/_rels/slideLayout362.xml.rels><?xml version="1.0" encoding="UTF-8"?>
<Relationships xmlns="http://schemas.openxmlformats.org/package/2006/relationships"><Relationship Id="rId1" Type="http://schemas.openxmlformats.org/officeDocument/2006/relationships/slideMaster" Target="../slideMasters/slideMaster31.xml"/>
</Relationships>
</file>

<file path=ppt/slideLayouts/_rels/slideLayout363.xml.rels><?xml version="1.0" encoding="UTF-8"?>
<Relationships xmlns="http://schemas.openxmlformats.org/package/2006/relationships"><Relationship Id="rId1" Type="http://schemas.openxmlformats.org/officeDocument/2006/relationships/slideMaster" Target="../slideMasters/slideMaster31.xml"/>
</Relationships>
</file>

<file path=ppt/slideLayouts/_rels/slideLayout364.xml.rels><?xml version="1.0" encoding="UTF-8"?>
<Relationships xmlns="http://schemas.openxmlformats.org/package/2006/relationships"><Relationship Id="rId1" Type="http://schemas.openxmlformats.org/officeDocument/2006/relationships/slideMaster" Target="../slideMasters/slideMaster31.xml"/>
</Relationships>
</file>

<file path=ppt/slideLayouts/_rels/slideLayout365.xml.rels><?xml version="1.0" encoding="UTF-8"?>
<Relationships xmlns="http://schemas.openxmlformats.org/package/2006/relationships"><Relationship Id="rId1" Type="http://schemas.openxmlformats.org/officeDocument/2006/relationships/slideMaster" Target="../slideMasters/slideMaster31.xml"/>
</Relationships>
</file>

<file path=ppt/slideLayouts/_rels/slideLayout366.xml.rels><?xml version="1.0" encoding="UTF-8"?>
<Relationships xmlns="http://schemas.openxmlformats.org/package/2006/relationships"><Relationship Id="rId1" Type="http://schemas.openxmlformats.org/officeDocument/2006/relationships/slideMaster" Target="../slideMasters/slideMaster31.xml"/>
</Relationships>
</file>

<file path=ppt/slideLayouts/_rels/slideLayout367.xml.rels><?xml version="1.0" encoding="UTF-8"?>
<Relationships xmlns="http://schemas.openxmlformats.org/package/2006/relationships"><Relationship Id="rId1" Type="http://schemas.openxmlformats.org/officeDocument/2006/relationships/slideMaster" Target="../slideMasters/slideMaster31.xml"/>
</Relationships>
</file>

<file path=ppt/slideLayouts/_rels/slideLayout368.xml.rels><?xml version="1.0" encoding="UTF-8"?>
<Relationships xmlns="http://schemas.openxmlformats.org/package/2006/relationships"><Relationship Id="rId1" Type="http://schemas.openxmlformats.org/officeDocument/2006/relationships/slideMaster" Target="../slideMasters/slideMaster31.xml"/>
</Relationships>
</file>

<file path=ppt/slideLayouts/_rels/slideLayout369.xml.rels><?xml version="1.0" encoding="UTF-8"?>
<Relationships xmlns="http://schemas.openxmlformats.org/package/2006/relationships"><Relationship Id="rId1" Type="http://schemas.openxmlformats.org/officeDocument/2006/relationships/slideMaster" Target="../slideMasters/slideMaster31.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70.xml.rels><?xml version="1.0" encoding="UTF-8"?>
<Relationships xmlns="http://schemas.openxmlformats.org/package/2006/relationships"><Relationship Id="rId1" Type="http://schemas.openxmlformats.org/officeDocument/2006/relationships/slideMaster" Target="../slideMasters/slideMaster31.xml"/>
</Relationships>
</file>

<file path=ppt/slideLayouts/_rels/slideLayout371.xml.rels><?xml version="1.0" encoding="UTF-8"?>
<Relationships xmlns="http://schemas.openxmlformats.org/package/2006/relationships"><Relationship Id="rId1" Type="http://schemas.openxmlformats.org/officeDocument/2006/relationships/slideMaster" Target="../slideMasters/slideMaster31.xml"/>
</Relationships>
</file>

<file path=ppt/slideLayouts/_rels/slideLayout372.xml.rels><?xml version="1.0" encoding="UTF-8"?>
<Relationships xmlns="http://schemas.openxmlformats.org/package/2006/relationships"><Relationship Id="rId1" Type="http://schemas.openxmlformats.org/officeDocument/2006/relationships/slideMaster" Target="../slideMasters/slideMaster31.xml"/>
</Relationships>
</file>

<file path=ppt/slideLayouts/_rels/slideLayout373.xml.rels><?xml version="1.0" encoding="UTF-8"?>
<Relationships xmlns="http://schemas.openxmlformats.org/package/2006/relationships"><Relationship Id="rId1" Type="http://schemas.openxmlformats.org/officeDocument/2006/relationships/slideMaster" Target="../slideMasters/slideMaster32.xml"/>
</Relationships>
</file>

<file path=ppt/slideLayouts/_rels/slideLayout374.xml.rels><?xml version="1.0" encoding="UTF-8"?>
<Relationships xmlns="http://schemas.openxmlformats.org/package/2006/relationships"><Relationship Id="rId1" Type="http://schemas.openxmlformats.org/officeDocument/2006/relationships/slideMaster" Target="../slideMasters/slideMaster32.xml"/>
</Relationships>
</file>

<file path=ppt/slideLayouts/_rels/slideLayout375.xml.rels><?xml version="1.0" encoding="UTF-8"?>
<Relationships xmlns="http://schemas.openxmlformats.org/package/2006/relationships"><Relationship Id="rId1" Type="http://schemas.openxmlformats.org/officeDocument/2006/relationships/slideMaster" Target="../slideMasters/slideMaster32.xml"/>
</Relationships>
</file>

<file path=ppt/slideLayouts/_rels/slideLayout376.xml.rels><?xml version="1.0" encoding="UTF-8"?>
<Relationships xmlns="http://schemas.openxmlformats.org/package/2006/relationships"><Relationship Id="rId1" Type="http://schemas.openxmlformats.org/officeDocument/2006/relationships/slideMaster" Target="../slideMasters/slideMaster32.xml"/>
</Relationships>
</file>

<file path=ppt/slideLayouts/_rels/slideLayout377.xml.rels><?xml version="1.0" encoding="UTF-8"?>
<Relationships xmlns="http://schemas.openxmlformats.org/package/2006/relationships"><Relationship Id="rId1" Type="http://schemas.openxmlformats.org/officeDocument/2006/relationships/slideMaster" Target="../slideMasters/slideMaster32.xml"/>
</Relationships>
</file>

<file path=ppt/slideLayouts/_rels/slideLayout378.xml.rels><?xml version="1.0" encoding="UTF-8"?>
<Relationships xmlns="http://schemas.openxmlformats.org/package/2006/relationships"><Relationship Id="rId1" Type="http://schemas.openxmlformats.org/officeDocument/2006/relationships/slideMaster" Target="../slideMasters/slideMaster32.xml"/>
</Relationships>
</file>

<file path=ppt/slideLayouts/_rels/slideLayout379.xml.rels><?xml version="1.0" encoding="UTF-8"?>
<Relationships xmlns="http://schemas.openxmlformats.org/package/2006/relationships"><Relationship Id="rId1" Type="http://schemas.openxmlformats.org/officeDocument/2006/relationships/slideMaster" Target="../slideMasters/slideMaster32.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0.xml.rels><?xml version="1.0" encoding="UTF-8"?>
<Relationships xmlns="http://schemas.openxmlformats.org/package/2006/relationships"><Relationship Id="rId1" Type="http://schemas.openxmlformats.org/officeDocument/2006/relationships/slideMaster" Target="../slideMasters/slideMaster32.xml"/>
</Relationships>
</file>

<file path=ppt/slideLayouts/_rels/slideLayout381.xml.rels><?xml version="1.0" encoding="UTF-8"?>
<Relationships xmlns="http://schemas.openxmlformats.org/package/2006/relationships"><Relationship Id="rId1" Type="http://schemas.openxmlformats.org/officeDocument/2006/relationships/slideMaster" Target="../slideMasters/slideMaster32.xml"/>
</Relationships>
</file>

<file path=ppt/slideLayouts/_rels/slideLayout382.xml.rels><?xml version="1.0" encoding="UTF-8"?>
<Relationships xmlns="http://schemas.openxmlformats.org/package/2006/relationships"><Relationship Id="rId1" Type="http://schemas.openxmlformats.org/officeDocument/2006/relationships/slideMaster" Target="../slideMasters/slideMaster32.xml"/>
</Relationships>
</file>

<file path=ppt/slideLayouts/_rels/slideLayout383.xml.rels><?xml version="1.0" encoding="UTF-8"?>
<Relationships xmlns="http://schemas.openxmlformats.org/package/2006/relationships"><Relationship Id="rId1" Type="http://schemas.openxmlformats.org/officeDocument/2006/relationships/slideMaster" Target="../slideMasters/slideMaster32.xml"/>
</Relationships>
</file>

<file path=ppt/slideLayouts/_rels/slideLayout384.xml.rels><?xml version="1.0" encoding="UTF-8"?>
<Relationships xmlns="http://schemas.openxmlformats.org/package/2006/relationships"><Relationship Id="rId1" Type="http://schemas.openxmlformats.org/officeDocument/2006/relationships/slideMaster" Target="../slideMasters/slideMaster32.xml"/>
</Relationships>
</file>

<file path=ppt/slideLayouts/_rels/slideLayout385.xml.rels><?xml version="1.0" encoding="UTF-8"?>
<Relationships xmlns="http://schemas.openxmlformats.org/package/2006/relationships"><Relationship Id="rId1" Type="http://schemas.openxmlformats.org/officeDocument/2006/relationships/slideMaster" Target="../slideMasters/slideMaster33.xml"/>
</Relationships>
</file>

<file path=ppt/slideLayouts/_rels/slideLayout386.xml.rels><?xml version="1.0" encoding="UTF-8"?>
<Relationships xmlns="http://schemas.openxmlformats.org/package/2006/relationships"><Relationship Id="rId1" Type="http://schemas.openxmlformats.org/officeDocument/2006/relationships/slideMaster" Target="../slideMasters/slideMaster33.xml"/>
</Relationships>
</file>

<file path=ppt/slideLayouts/_rels/slideLayout387.xml.rels><?xml version="1.0" encoding="UTF-8"?>
<Relationships xmlns="http://schemas.openxmlformats.org/package/2006/relationships"><Relationship Id="rId1" Type="http://schemas.openxmlformats.org/officeDocument/2006/relationships/slideMaster" Target="../slideMasters/slideMaster33.xml"/>
</Relationships>
</file>

<file path=ppt/slideLayouts/_rels/slideLayout388.xml.rels><?xml version="1.0" encoding="UTF-8"?>
<Relationships xmlns="http://schemas.openxmlformats.org/package/2006/relationships"><Relationship Id="rId1" Type="http://schemas.openxmlformats.org/officeDocument/2006/relationships/slideMaster" Target="../slideMasters/slideMaster33.xml"/>
</Relationships>
</file>

<file path=ppt/slideLayouts/_rels/slideLayout389.xml.rels><?xml version="1.0" encoding="UTF-8"?>
<Relationships xmlns="http://schemas.openxmlformats.org/package/2006/relationships"><Relationship Id="rId1" Type="http://schemas.openxmlformats.org/officeDocument/2006/relationships/slideMaster" Target="../slideMasters/slideMaster33.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0.xml.rels><?xml version="1.0" encoding="UTF-8"?>
<Relationships xmlns="http://schemas.openxmlformats.org/package/2006/relationships"><Relationship Id="rId1" Type="http://schemas.openxmlformats.org/officeDocument/2006/relationships/slideMaster" Target="../slideMasters/slideMaster33.xml"/>
</Relationships>
</file>

<file path=ppt/slideLayouts/_rels/slideLayout391.xml.rels><?xml version="1.0" encoding="UTF-8"?>
<Relationships xmlns="http://schemas.openxmlformats.org/package/2006/relationships"><Relationship Id="rId1" Type="http://schemas.openxmlformats.org/officeDocument/2006/relationships/slideMaster" Target="../slideMasters/slideMaster33.xml"/>
</Relationships>
</file>

<file path=ppt/slideLayouts/_rels/slideLayout392.xml.rels><?xml version="1.0" encoding="UTF-8"?>
<Relationships xmlns="http://schemas.openxmlformats.org/package/2006/relationships"><Relationship Id="rId1" Type="http://schemas.openxmlformats.org/officeDocument/2006/relationships/slideMaster" Target="../slideMasters/slideMaster33.xml"/>
</Relationships>
</file>

<file path=ppt/slideLayouts/_rels/slideLayout393.xml.rels><?xml version="1.0" encoding="UTF-8"?>
<Relationships xmlns="http://schemas.openxmlformats.org/package/2006/relationships"><Relationship Id="rId1" Type="http://schemas.openxmlformats.org/officeDocument/2006/relationships/slideMaster" Target="../slideMasters/slideMaster33.xml"/>
</Relationships>
</file>

<file path=ppt/slideLayouts/_rels/slideLayout394.xml.rels><?xml version="1.0" encoding="UTF-8"?>
<Relationships xmlns="http://schemas.openxmlformats.org/package/2006/relationships"><Relationship Id="rId1" Type="http://schemas.openxmlformats.org/officeDocument/2006/relationships/slideMaster" Target="../slideMasters/slideMaster33.xml"/>
</Relationships>
</file>

<file path=ppt/slideLayouts/_rels/slideLayout395.xml.rels><?xml version="1.0" encoding="UTF-8"?>
<Relationships xmlns="http://schemas.openxmlformats.org/package/2006/relationships"><Relationship Id="rId1" Type="http://schemas.openxmlformats.org/officeDocument/2006/relationships/slideMaster" Target="../slideMasters/slideMaster33.xml"/>
</Relationships>
</file>

<file path=ppt/slideLayouts/_rels/slideLayout396.xml.rels><?xml version="1.0" encoding="UTF-8"?>
<Relationships xmlns="http://schemas.openxmlformats.org/package/2006/relationships"><Relationship Id="rId1" Type="http://schemas.openxmlformats.org/officeDocument/2006/relationships/slideMaster" Target="../slideMasters/slideMaster33.xml"/>
</Relationships>
</file>

<file path=ppt/slideLayouts/_rels/slideLayout397.xml.rels><?xml version="1.0" encoding="UTF-8"?>
<Relationships xmlns="http://schemas.openxmlformats.org/package/2006/relationships"><Relationship Id="rId1" Type="http://schemas.openxmlformats.org/officeDocument/2006/relationships/slideMaster" Target="../slideMasters/slideMaster34.xml"/>
</Relationships>
</file>

<file path=ppt/slideLayouts/_rels/slideLayout398.xml.rels><?xml version="1.0" encoding="UTF-8"?>
<Relationships xmlns="http://schemas.openxmlformats.org/package/2006/relationships"><Relationship Id="rId1" Type="http://schemas.openxmlformats.org/officeDocument/2006/relationships/slideMaster" Target="../slideMasters/slideMaster34.xml"/>
</Relationships>
</file>

<file path=ppt/slideLayouts/_rels/slideLayout399.xml.rels><?xml version="1.0" encoding="UTF-8"?>
<Relationships xmlns="http://schemas.openxmlformats.org/package/2006/relationships"><Relationship Id="rId1" Type="http://schemas.openxmlformats.org/officeDocument/2006/relationships/slideMaster" Target="../slideMasters/slideMaster3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00.xml.rels><?xml version="1.0" encoding="UTF-8"?>
<Relationships xmlns="http://schemas.openxmlformats.org/package/2006/relationships"><Relationship Id="rId1" Type="http://schemas.openxmlformats.org/officeDocument/2006/relationships/slideMaster" Target="../slideMasters/slideMaster34.xml"/>
</Relationships>
</file>

<file path=ppt/slideLayouts/_rels/slideLayout401.xml.rels><?xml version="1.0" encoding="UTF-8"?>
<Relationships xmlns="http://schemas.openxmlformats.org/package/2006/relationships"><Relationship Id="rId1" Type="http://schemas.openxmlformats.org/officeDocument/2006/relationships/slideMaster" Target="../slideMasters/slideMaster34.xml"/>
</Relationships>
</file>

<file path=ppt/slideLayouts/_rels/slideLayout402.xml.rels><?xml version="1.0" encoding="UTF-8"?>
<Relationships xmlns="http://schemas.openxmlformats.org/package/2006/relationships"><Relationship Id="rId1" Type="http://schemas.openxmlformats.org/officeDocument/2006/relationships/slideMaster" Target="../slideMasters/slideMaster34.xml"/>
</Relationships>
</file>

<file path=ppt/slideLayouts/_rels/slideLayout403.xml.rels><?xml version="1.0" encoding="UTF-8"?>
<Relationships xmlns="http://schemas.openxmlformats.org/package/2006/relationships"><Relationship Id="rId1" Type="http://schemas.openxmlformats.org/officeDocument/2006/relationships/slideMaster" Target="../slideMasters/slideMaster34.xml"/>
</Relationships>
</file>

<file path=ppt/slideLayouts/_rels/slideLayout404.xml.rels><?xml version="1.0" encoding="UTF-8"?>
<Relationships xmlns="http://schemas.openxmlformats.org/package/2006/relationships"><Relationship Id="rId1" Type="http://schemas.openxmlformats.org/officeDocument/2006/relationships/slideMaster" Target="../slideMasters/slideMaster34.xml"/>
</Relationships>
</file>

<file path=ppt/slideLayouts/_rels/slideLayout405.xml.rels><?xml version="1.0" encoding="UTF-8"?>
<Relationships xmlns="http://schemas.openxmlformats.org/package/2006/relationships"><Relationship Id="rId1" Type="http://schemas.openxmlformats.org/officeDocument/2006/relationships/slideMaster" Target="../slideMasters/slideMaster34.xml"/>
</Relationships>
</file>

<file path=ppt/slideLayouts/_rels/slideLayout406.xml.rels><?xml version="1.0" encoding="UTF-8"?>
<Relationships xmlns="http://schemas.openxmlformats.org/package/2006/relationships"><Relationship Id="rId1" Type="http://schemas.openxmlformats.org/officeDocument/2006/relationships/slideMaster" Target="../slideMasters/slideMaster34.xml"/>
</Relationships>
</file>

<file path=ppt/slideLayouts/_rels/slideLayout407.xml.rels><?xml version="1.0" encoding="UTF-8"?>
<Relationships xmlns="http://schemas.openxmlformats.org/package/2006/relationships"><Relationship Id="rId1" Type="http://schemas.openxmlformats.org/officeDocument/2006/relationships/slideMaster" Target="../slideMasters/slideMaster34.xml"/>
</Relationships>
</file>

<file path=ppt/slideLayouts/_rels/slideLayout408.xml.rels><?xml version="1.0" encoding="UTF-8"?>
<Relationships xmlns="http://schemas.openxmlformats.org/package/2006/relationships"><Relationship Id="rId1" Type="http://schemas.openxmlformats.org/officeDocument/2006/relationships/slideMaster" Target="../slideMasters/slideMaster34.xml"/>
</Relationships>
</file>

<file path=ppt/slideLayouts/_rels/slideLayout409.xml.rels><?xml version="1.0" encoding="UTF-8"?>
<Relationships xmlns="http://schemas.openxmlformats.org/package/2006/relationships"><Relationship Id="rId1" Type="http://schemas.openxmlformats.org/officeDocument/2006/relationships/slideMaster" Target="../slideMasters/slideMaster35.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0.xml.rels><?xml version="1.0" encoding="UTF-8"?>
<Relationships xmlns="http://schemas.openxmlformats.org/package/2006/relationships"><Relationship Id="rId1" Type="http://schemas.openxmlformats.org/officeDocument/2006/relationships/slideMaster" Target="../slideMasters/slideMaster35.xml"/>
</Relationships>
</file>

<file path=ppt/slideLayouts/_rels/slideLayout411.xml.rels><?xml version="1.0" encoding="UTF-8"?>
<Relationships xmlns="http://schemas.openxmlformats.org/package/2006/relationships"><Relationship Id="rId1" Type="http://schemas.openxmlformats.org/officeDocument/2006/relationships/slideMaster" Target="../slideMasters/slideMaster35.xml"/>
</Relationships>
</file>

<file path=ppt/slideLayouts/_rels/slideLayout412.xml.rels><?xml version="1.0" encoding="UTF-8"?>
<Relationships xmlns="http://schemas.openxmlformats.org/package/2006/relationships"><Relationship Id="rId1" Type="http://schemas.openxmlformats.org/officeDocument/2006/relationships/slideMaster" Target="../slideMasters/slideMaster35.xml"/>
</Relationships>
</file>

<file path=ppt/slideLayouts/_rels/slideLayout413.xml.rels><?xml version="1.0" encoding="UTF-8"?>
<Relationships xmlns="http://schemas.openxmlformats.org/package/2006/relationships"><Relationship Id="rId1" Type="http://schemas.openxmlformats.org/officeDocument/2006/relationships/slideMaster" Target="../slideMasters/slideMaster35.xml"/>
</Relationships>
</file>

<file path=ppt/slideLayouts/_rels/slideLayout414.xml.rels><?xml version="1.0" encoding="UTF-8"?>
<Relationships xmlns="http://schemas.openxmlformats.org/package/2006/relationships"><Relationship Id="rId1" Type="http://schemas.openxmlformats.org/officeDocument/2006/relationships/slideMaster" Target="../slideMasters/slideMaster35.xml"/>
</Relationships>
</file>

<file path=ppt/slideLayouts/_rels/slideLayout415.xml.rels><?xml version="1.0" encoding="UTF-8"?>
<Relationships xmlns="http://schemas.openxmlformats.org/package/2006/relationships"><Relationship Id="rId1" Type="http://schemas.openxmlformats.org/officeDocument/2006/relationships/slideMaster" Target="../slideMasters/slideMaster35.xml"/>
</Relationships>
</file>

<file path=ppt/slideLayouts/_rels/slideLayout416.xml.rels><?xml version="1.0" encoding="UTF-8"?>
<Relationships xmlns="http://schemas.openxmlformats.org/package/2006/relationships"><Relationship Id="rId1" Type="http://schemas.openxmlformats.org/officeDocument/2006/relationships/slideMaster" Target="../slideMasters/slideMaster35.xml"/>
</Relationships>
</file>

<file path=ppt/slideLayouts/_rels/slideLayout417.xml.rels><?xml version="1.0" encoding="UTF-8"?>
<Relationships xmlns="http://schemas.openxmlformats.org/package/2006/relationships"><Relationship Id="rId1" Type="http://schemas.openxmlformats.org/officeDocument/2006/relationships/slideMaster" Target="../slideMasters/slideMaster35.xml"/>
</Relationships>
</file>

<file path=ppt/slideLayouts/_rels/slideLayout418.xml.rels><?xml version="1.0" encoding="UTF-8"?>
<Relationships xmlns="http://schemas.openxmlformats.org/package/2006/relationships"><Relationship Id="rId1" Type="http://schemas.openxmlformats.org/officeDocument/2006/relationships/slideMaster" Target="../slideMasters/slideMaster35.xml"/>
</Relationships>
</file>

<file path=ppt/slideLayouts/_rels/slideLayout419.xml.rels><?xml version="1.0" encoding="UTF-8"?>
<Relationships xmlns="http://schemas.openxmlformats.org/package/2006/relationships"><Relationship Id="rId1" Type="http://schemas.openxmlformats.org/officeDocument/2006/relationships/slideMaster" Target="../slideMasters/slideMaster35.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0.xml.rels><?xml version="1.0" encoding="UTF-8"?>
<Relationships xmlns="http://schemas.openxmlformats.org/package/2006/relationships"><Relationship Id="rId1" Type="http://schemas.openxmlformats.org/officeDocument/2006/relationships/slideMaster" Target="../slideMasters/slideMaster35.xml"/>
</Relationships>
</file>

<file path=ppt/slideLayouts/_rels/slideLayout421.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422.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423.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424.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425.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426.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427.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428.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429.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0.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431.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432.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433.xml.rels><?xml version="1.0" encoding="UTF-8"?>
<Relationships xmlns="http://schemas.openxmlformats.org/package/2006/relationships"><Relationship Id="rId1" Type="http://schemas.openxmlformats.org/officeDocument/2006/relationships/slideMaster" Target="../slideMasters/slideMaster37.xml"/>
</Relationships>
</file>

<file path=ppt/slideLayouts/_rels/slideLayout434.xml.rels><?xml version="1.0" encoding="UTF-8"?>
<Relationships xmlns="http://schemas.openxmlformats.org/package/2006/relationships"><Relationship Id="rId1" Type="http://schemas.openxmlformats.org/officeDocument/2006/relationships/slideMaster" Target="../slideMasters/slideMaster37.xml"/>
</Relationships>
</file>

<file path=ppt/slideLayouts/_rels/slideLayout435.xml.rels><?xml version="1.0" encoding="UTF-8"?>
<Relationships xmlns="http://schemas.openxmlformats.org/package/2006/relationships"><Relationship Id="rId1" Type="http://schemas.openxmlformats.org/officeDocument/2006/relationships/slideMaster" Target="../slideMasters/slideMaster37.xml"/>
</Relationships>
</file>

<file path=ppt/slideLayouts/_rels/slideLayout436.xml.rels><?xml version="1.0" encoding="UTF-8"?>
<Relationships xmlns="http://schemas.openxmlformats.org/package/2006/relationships"><Relationship Id="rId1" Type="http://schemas.openxmlformats.org/officeDocument/2006/relationships/slideMaster" Target="../slideMasters/slideMaster37.xml"/>
</Relationships>
</file>

<file path=ppt/slideLayouts/_rels/slideLayout437.xml.rels><?xml version="1.0" encoding="UTF-8"?>
<Relationships xmlns="http://schemas.openxmlformats.org/package/2006/relationships"><Relationship Id="rId1" Type="http://schemas.openxmlformats.org/officeDocument/2006/relationships/slideMaster" Target="../slideMasters/slideMaster37.xml"/>
</Relationships>
</file>

<file path=ppt/slideLayouts/_rels/slideLayout438.xml.rels><?xml version="1.0" encoding="UTF-8"?>
<Relationships xmlns="http://schemas.openxmlformats.org/package/2006/relationships"><Relationship Id="rId1" Type="http://schemas.openxmlformats.org/officeDocument/2006/relationships/slideMaster" Target="../slideMasters/slideMaster37.xml"/>
</Relationships>
</file>

<file path=ppt/slideLayouts/_rels/slideLayout439.xml.rels><?xml version="1.0" encoding="UTF-8"?>
<Relationships xmlns="http://schemas.openxmlformats.org/package/2006/relationships"><Relationship Id="rId1" Type="http://schemas.openxmlformats.org/officeDocument/2006/relationships/slideMaster" Target="../slideMasters/slideMaster37.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0.xml.rels><?xml version="1.0" encoding="UTF-8"?>
<Relationships xmlns="http://schemas.openxmlformats.org/package/2006/relationships"><Relationship Id="rId1" Type="http://schemas.openxmlformats.org/officeDocument/2006/relationships/slideMaster" Target="../slideMasters/slideMaster37.xml"/>
</Relationships>
</file>

<file path=ppt/slideLayouts/_rels/slideLayout441.xml.rels><?xml version="1.0" encoding="UTF-8"?>
<Relationships xmlns="http://schemas.openxmlformats.org/package/2006/relationships"><Relationship Id="rId1" Type="http://schemas.openxmlformats.org/officeDocument/2006/relationships/slideMaster" Target="../slideMasters/slideMaster37.xml"/>
</Relationships>
</file>

<file path=ppt/slideLayouts/_rels/slideLayout442.xml.rels><?xml version="1.0" encoding="UTF-8"?>
<Relationships xmlns="http://schemas.openxmlformats.org/package/2006/relationships"><Relationship Id="rId1" Type="http://schemas.openxmlformats.org/officeDocument/2006/relationships/slideMaster" Target="../slideMasters/slideMaster37.xml"/>
</Relationships>
</file>

<file path=ppt/slideLayouts/_rels/slideLayout443.xml.rels><?xml version="1.0" encoding="UTF-8"?>
<Relationships xmlns="http://schemas.openxmlformats.org/package/2006/relationships"><Relationship Id="rId1" Type="http://schemas.openxmlformats.org/officeDocument/2006/relationships/slideMaster" Target="../slideMasters/slideMaster37.xml"/>
</Relationships>
</file>

<file path=ppt/slideLayouts/_rels/slideLayout444.xml.rels><?xml version="1.0" encoding="UTF-8"?>
<Relationships xmlns="http://schemas.openxmlformats.org/package/2006/relationships"><Relationship Id="rId1" Type="http://schemas.openxmlformats.org/officeDocument/2006/relationships/slideMaster" Target="../slideMasters/slideMaster37.xml"/>
</Relationships>
</file>

<file path=ppt/slideLayouts/_rels/slideLayout445.xml.rels><?xml version="1.0" encoding="UTF-8"?>
<Relationships xmlns="http://schemas.openxmlformats.org/package/2006/relationships"><Relationship Id="rId1" Type="http://schemas.openxmlformats.org/officeDocument/2006/relationships/slideMaster" Target="../slideMasters/slideMaster38.xml"/>
</Relationships>
</file>

<file path=ppt/slideLayouts/_rels/slideLayout446.xml.rels><?xml version="1.0" encoding="UTF-8"?>
<Relationships xmlns="http://schemas.openxmlformats.org/package/2006/relationships"><Relationship Id="rId1" Type="http://schemas.openxmlformats.org/officeDocument/2006/relationships/slideMaster" Target="../slideMasters/slideMaster38.xml"/>
</Relationships>
</file>

<file path=ppt/slideLayouts/_rels/slideLayout447.xml.rels><?xml version="1.0" encoding="UTF-8"?>
<Relationships xmlns="http://schemas.openxmlformats.org/package/2006/relationships"><Relationship Id="rId1" Type="http://schemas.openxmlformats.org/officeDocument/2006/relationships/slideMaster" Target="../slideMasters/slideMaster38.xml"/>
</Relationships>
</file>

<file path=ppt/slideLayouts/_rels/slideLayout448.xml.rels><?xml version="1.0" encoding="UTF-8"?>
<Relationships xmlns="http://schemas.openxmlformats.org/package/2006/relationships"><Relationship Id="rId1" Type="http://schemas.openxmlformats.org/officeDocument/2006/relationships/slideMaster" Target="../slideMasters/slideMaster38.xml"/>
</Relationships>
</file>

<file path=ppt/slideLayouts/_rels/slideLayout449.xml.rels><?xml version="1.0" encoding="UTF-8"?>
<Relationships xmlns="http://schemas.openxmlformats.org/package/2006/relationships"><Relationship Id="rId1" Type="http://schemas.openxmlformats.org/officeDocument/2006/relationships/slideMaster" Target="../slideMasters/slideMaster38.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0.xml.rels><?xml version="1.0" encoding="UTF-8"?>
<Relationships xmlns="http://schemas.openxmlformats.org/package/2006/relationships"><Relationship Id="rId1" Type="http://schemas.openxmlformats.org/officeDocument/2006/relationships/slideMaster" Target="../slideMasters/slideMaster38.xml"/>
</Relationships>
</file>

<file path=ppt/slideLayouts/_rels/slideLayout451.xml.rels><?xml version="1.0" encoding="UTF-8"?>
<Relationships xmlns="http://schemas.openxmlformats.org/package/2006/relationships"><Relationship Id="rId1" Type="http://schemas.openxmlformats.org/officeDocument/2006/relationships/slideMaster" Target="../slideMasters/slideMaster38.xml"/>
</Relationships>
</file>

<file path=ppt/slideLayouts/_rels/slideLayout452.xml.rels><?xml version="1.0" encoding="UTF-8"?>
<Relationships xmlns="http://schemas.openxmlformats.org/package/2006/relationships"><Relationship Id="rId1" Type="http://schemas.openxmlformats.org/officeDocument/2006/relationships/slideMaster" Target="../slideMasters/slideMaster38.xml"/>
</Relationships>
</file>

<file path=ppt/slideLayouts/_rels/slideLayout453.xml.rels><?xml version="1.0" encoding="UTF-8"?>
<Relationships xmlns="http://schemas.openxmlformats.org/package/2006/relationships"><Relationship Id="rId1" Type="http://schemas.openxmlformats.org/officeDocument/2006/relationships/slideMaster" Target="../slideMasters/slideMaster38.xml"/>
</Relationships>
</file>

<file path=ppt/slideLayouts/_rels/slideLayout454.xml.rels><?xml version="1.0" encoding="UTF-8"?>
<Relationships xmlns="http://schemas.openxmlformats.org/package/2006/relationships"><Relationship Id="rId1" Type="http://schemas.openxmlformats.org/officeDocument/2006/relationships/slideMaster" Target="../slideMasters/slideMaster38.xml"/>
</Relationships>
</file>

<file path=ppt/slideLayouts/_rels/slideLayout455.xml.rels><?xml version="1.0" encoding="UTF-8"?>
<Relationships xmlns="http://schemas.openxmlformats.org/package/2006/relationships"><Relationship Id="rId1" Type="http://schemas.openxmlformats.org/officeDocument/2006/relationships/slideMaster" Target="../slideMasters/slideMaster38.xml"/>
</Relationships>
</file>

<file path=ppt/slideLayouts/_rels/slideLayout456.xml.rels><?xml version="1.0" encoding="UTF-8"?>
<Relationships xmlns="http://schemas.openxmlformats.org/package/2006/relationships"><Relationship Id="rId1" Type="http://schemas.openxmlformats.org/officeDocument/2006/relationships/slideMaster" Target="../slideMasters/slideMaster38.xml"/>
</Relationships>
</file>

<file path=ppt/slideLayouts/_rels/slideLayout457.xml.rels><?xml version="1.0" encoding="UTF-8"?>
<Relationships xmlns="http://schemas.openxmlformats.org/package/2006/relationships"><Relationship Id="rId1" Type="http://schemas.openxmlformats.org/officeDocument/2006/relationships/slideMaster" Target="../slideMasters/slideMaster39.xml"/>
</Relationships>
</file>

<file path=ppt/slideLayouts/_rels/slideLayout458.xml.rels><?xml version="1.0" encoding="UTF-8"?>
<Relationships xmlns="http://schemas.openxmlformats.org/package/2006/relationships"><Relationship Id="rId1" Type="http://schemas.openxmlformats.org/officeDocument/2006/relationships/slideMaster" Target="../slideMasters/slideMaster39.xml"/>
</Relationships>
</file>

<file path=ppt/slideLayouts/_rels/slideLayout459.xml.rels><?xml version="1.0" encoding="UTF-8"?>
<Relationships xmlns="http://schemas.openxmlformats.org/package/2006/relationships"><Relationship Id="rId1" Type="http://schemas.openxmlformats.org/officeDocument/2006/relationships/slideMaster" Target="../slideMasters/slideMaster39.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0.xml.rels><?xml version="1.0" encoding="UTF-8"?>
<Relationships xmlns="http://schemas.openxmlformats.org/package/2006/relationships"><Relationship Id="rId1" Type="http://schemas.openxmlformats.org/officeDocument/2006/relationships/slideMaster" Target="../slideMasters/slideMaster39.xml"/>
</Relationships>
</file>

<file path=ppt/slideLayouts/_rels/slideLayout461.xml.rels><?xml version="1.0" encoding="UTF-8"?>
<Relationships xmlns="http://schemas.openxmlformats.org/package/2006/relationships"><Relationship Id="rId1" Type="http://schemas.openxmlformats.org/officeDocument/2006/relationships/slideMaster" Target="../slideMasters/slideMaster39.xml"/>
</Relationships>
</file>

<file path=ppt/slideLayouts/_rels/slideLayout462.xml.rels><?xml version="1.0" encoding="UTF-8"?>
<Relationships xmlns="http://schemas.openxmlformats.org/package/2006/relationships"><Relationship Id="rId1" Type="http://schemas.openxmlformats.org/officeDocument/2006/relationships/slideMaster" Target="../slideMasters/slideMaster39.xml"/>
</Relationships>
</file>

<file path=ppt/slideLayouts/_rels/slideLayout463.xml.rels><?xml version="1.0" encoding="UTF-8"?>
<Relationships xmlns="http://schemas.openxmlformats.org/package/2006/relationships"><Relationship Id="rId1" Type="http://schemas.openxmlformats.org/officeDocument/2006/relationships/slideMaster" Target="../slideMasters/slideMaster39.xml"/>
</Relationships>
</file>

<file path=ppt/slideLayouts/_rels/slideLayout464.xml.rels><?xml version="1.0" encoding="UTF-8"?>
<Relationships xmlns="http://schemas.openxmlformats.org/package/2006/relationships"><Relationship Id="rId1" Type="http://schemas.openxmlformats.org/officeDocument/2006/relationships/slideMaster" Target="../slideMasters/slideMaster39.xml"/>
</Relationships>
</file>

<file path=ppt/slideLayouts/_rels/slideLayout465.xml.rels><?xml version="1.0" encoding="UTF-8"?>
<Relationships xmlns="http://schemas.openxmlformats.org/package/2006/relationships"><Relationship Id="rId1" Type="http://schemas.openxmlformats.org/officeDocument/2006/relationships/slideMaster" Target="../slideMasters/slideMaster39.xml"/>
</Relationships>
</file>

<file path=ppt/slideLayouts/_rels/slideLayout466.xml.rels><?xml version="1.0" encoding="UTF-8"?>
<Relationships xmlns="http://schemas.openxmlformats.org/package/2006/relationships"><Relationship Id="rId1" Type="http://schemas.openxmlformats.org/officeDocument/2006/relationships/slideMaster" Target="../slideMasters/slideMaster39.xml"/>
</Relationships>
</file>

<file path=ppt/slideLayouts/_rels/slideLayout467.xml.rels><?xml version="1.0" encoding="UTF-8"?>
<Relationships xmlns="http://schemas.openxmlformats.org/package/2006/relationships"><Relationship Id="rId1" Type="http://schemas.openxmlformats.org/officeDocument/2006/relationships/slideMaster" Target="../slideMasters/slideMaster39.xml"/>
</Relationships>
</file>

<file path=ppt/slideLayouts/_rels/slideLayout468.xml.rels><?xml version="1.0" encoding="UTF-8"?>
<Relationships xmlns="http://schemas.openxmlformats.org/package/2006/relationships"><Relationship Id="rId1" Type="http://schemas.openxmlformats.org/officeDocument/2006/relationships/slideMaster" Target="../slideMasters/slideMaster39.xml"/>
</Relationships>
</file>

<file path=ppt/slideLayouts/_rels/slideLayout469.xml.rels><?xml version="1.0" encoding="UTF-8"?>
<Relationships xmlns="http://schemas.openxmlformats.org/package/2006/relationships"><Relationship Id="rId1" Type="http://schemas.openxmlformats.org/officeDocument/2006/relationships/slideMaster" Target="../slideMasters/slideMaster40.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0.xml.rels><?xml version="1.0" encoding="UTF-8"?>
<Relationships xmlns="http://schemas.openxmlformats.org/package/2006/relationships"><Relationship Id="rId1" Type="http://schemas.openxmlformats.org/officeDocument/2006/relationships/slideMaster" Target="../slideMasters/slideMaster40.xml"/>
</Relationships>
</file>

<file path=ppt/slideLayouts/_rels/slideLayout471.xml.rels><?xml version="1.0" encoding="UTF-8"?>
<Relationships xmlns="http://schemas.openxmlformats.org/package/2006/relationships"><Relationship Id="rId1" Type="http://schemas.openxmlformats.org/officeDocument/2006/relationships/slideMaster" Target="../slideMasters/slideMaster40.xml"/>
</Relationships>
</file>

<file path=ppt/slideLayouts/_rels/slideLayout472.xml.rels><?xml version="1.0" encoding="UTF-8"?>
<Relationships xmlns="http://schemas.openxmlformats.org/package/2006/relationships"><Relationship Id="rId1" Type="http://schemas.openxmlformats.org/officeDocument/2006/relationships/slideMaster" Target="../slideMasters/slideMaster40.xml"/>
</Relationships>
</file>

<file path=ppt/slideLayouts/_rels/slideLayout473.xml.rels><?xml version="1.0" encoding="UTF-8"?>
<Relationships xmlns="http://schemas.openxmlformats.org/package/2006/relationships"><Relationship Id="rId1" Type="http://schemas.openxmlformats.org/officeDocument/2006/relationships/slideMaster" Target="../slideMasters/slideMaster40.xml"/>
</Relationships>
</file>

<file path=ppt/slideLayouts/_rels/slideLayout474.xml.rels><?xml version="1.0" encoding="UTF-8"?>
<Relationships xmlns="http://schemas.openxmlformats.org/package/2006/relationships"><Relationship Id="rId1" Type="http://schemas.openxmlformats.org/officeDocument/2006/relationships/slideMaster" Target="../slideMasters/slideMaster40.xml"/>
</Relationships>
</file>

<file path=ppt/slideLayouts/_rels/slideLayout475.xml.rels><?xml version="1.0" encoding="UTF-8"?>
<Relationships xmlns="http://schemas.openxmlformats.org/package/2006/relationships"><Relationship Id="rId1" Type="http://schemas.openxmlformats.org/officeDocument/2006/relationships/slideMaster" Target="../slideMasters/slideMaster40.xml"/>
</Relationships>
</file>

<file path=ppt/slideLayouts/_rels/slideLayout476.xml.rels><?xml version="1.0" encoding="UTF-8"?>
<Relationships xmlns="http://schemas.openxmlformats.org/package/2006/relationships"><Relationship Id="rId1" Type="http://schemas.openxmlformats.org/officeDocument/2006/relationships/slideMaster" Target="../slideMasters/slideMaster40.xml"/>
</Relationships>
</file>

<file path=ppt/slideLayouts/_rels/slideLayout477.xml.rels><?xml version="1.0" encoding="UTF-8"?>
<Relationships xmlns="http://schemas.openxmlformats.org/package/2006/relationships"><Relationship Id="rId1" Type="http://schemas.openxmlformats.org/officeDocument/2006/relationships/slideMaster" Target="../slideMasters/slideMaster40.xml"/>
</Relationships>
</file>

<file path=ppt/slideLayouts/_rels/slideLayout478.xml.rels><?xml version="1.0" encoding="UTF-8"?>
<Relationships xmlns="http://schemas.openxmlformats.org/package/2006/relationships"><Relationship Id="rId1" Type="http://schemas.openxmlformats.org/officeDocument/2006/relationships/slideMaster" Target="../slideMasters/slideMaster40.xml"/>
</Relationships>
</file>

<file path=ppt/slideLayouts/_rels/slideLayout479.xml.rels><?xml version="1.0" encoding="UTF-8"?>
<Relationships xmlns="http://schemas.openxmlformats.org/package/2006/relationships"><Relationship Id="rId1" Type="http://schemas.openxmlformats.org/officeDocument/2006/relationships/slideMaster" Target="../slideMasters/slideMaster40.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0.xml.rels><?xml version="1.0" encoding="UTF-8"?>
<Relationships xmlns="http://schemas.openxmlformats.org/package/2006/relationships"><Relationship Id="rId1" Type="http://schemas.openxmlformats.org/officeDocument/2006/relationships/slideMaster" Target="../slideMasters/slideMaster40.xml"/>
</Relationships>
</file>

<file path=ppt/slideLayouts/_rels/slideLayout481.xml.rels><?xml version="1.0" encoding="UTF-8"?>
<Relationships xmlns="http://schemas.openxmlformats.org/package/2006/relationships"><Relationship Id="rId1" Type="http://schemas.openxmlformats.org/officeDocument/2006/relationships/slideMaster" Target="../slideMasters/slideMaster41.xml"/>
</Relationships>
</file>

<file path=ppt/slideLayouts/_rels/slideLayout482.xml.rels><?xml version="1.0" encoding="UTF-8"?>
<Relationships xmlns="http://schemas.openxmlformats.org/package/2006/relationships"><Relationship Id="rId1" Type="http://schemas.openxmlformats.org/officeDocument/2006/relationships/slideMaster" Target="../slideMasters/slideMaster41.xml"/>
</Relationships>
</file>

<file path=ppt/slideLayouts/_rels/slideLayout483.xml.rels><?xml version="1.0" encoding="UTF-8"?>
<Relationships xmlns="http://schemas.openxmlformats.org/package/2006/relationships"><Relationship Id="rId1" Type="http://schemas.openxmlformats.org/officeDocument/2006/relationships/slideMaster" Target="../slideMasters/slideMaster41.xml"/>
</Relationships>
</file>

<file path=ppt/slideLayouts/_rels/slideLayout484.xml.rels><?xml version="1.0" encoding="UTF-8"?>
<Relationships xmlns="http://schemas.openxmlformats.org/package/2006/relationships"><Relationship Id="rId1" Type="http://schemas.openxmlformats.org/officeDocument/2006/relationships/slideMaster" Target="../slideMasters/slideMaster41.xml"/>
</Relationships>
</file>

<file path=ppt/slideLayouts/_rels/slideLayout485.xml.rels><?xml version="1.0" encoding="UTF-8"?>
<Relationships xmlns="http://schemas.openxmlformats.org/package/2006/relationships"><Relationship Id="rId1" Type="http://schemas.openxmlformats.org/officeDocument/2006/relationships/slideMaster" Target="../slideMasters/slideMaster41.xml"/>
</Relationships>
</file>

<file path=ppt/slideLayouts/_rels/slideLayout486.xml.rels><?xml version="1.0" encoding="UTF-8"?>
<Relationships xmlns="http://schemas.openxmlformats.org/package/2006/relationships"><Relationship Id="rId1" Type="http://schemas.openxmlformats.org/officeDocument/2006/relationships/slideMaster" Target="../slideMasters/slideMaster41.xml"/>
</Relationships>
</file>

<file path=ppt/slideLayouts/_rels/slideLayout487.xml.rels><?xml version="1.0" encoding="UTF-8"?>
<Relationships xmlns="http://schemas.openxmlformats.org/package/2006/relationships"><Relationship Id="rId1" Type="http://schemas.openxmlformats.org/officeDocument/2006/relationships/slideMaster" Target="../slideMasters/slideMaster41.xml"/>
</Relationships>
</file>

<file path=ppt/slideLayouts/_rels/slideLayout488.xml.rels><?xml version="1.0" encoding="UTF-8"?>
<Relationships xmlns="http://schemas.openxmlformats.org/package/2006/relationships"><Relationship Id="rId1" Type="http://schemas.openxmlformats.org/officeDocument/2006/relationships/slideMaster" Target="../slideMasters/slideMaster41.xml"/>
</Relationships>
</file>

<file path=ppt/slideLayouts/_rels/slideLayout489.xml.rels><?xml version="1.0" encoding="UTF-8"?>
<Relationships xmlns="http://schemas.openxmlformats.org/package/2006/relationships"><Relationship Id="rId1" Type="http://schemas.openxmlformats.org/officeDocument/2006/relationships/slideMaster" Target="../slideMasters/slideMaster41.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490.xml.rels><?xml version="1.0" encoding="UTF-8"?>
<Relationships xmlns="http://schemas.openxmlformats.org/package/2006/relationships"><Relationship Id="rId1" Type="http://schemas.openxmlformats.org/officeDocument/2006/relationships/slideMaster" Target="../slideMasters/slideMaster41.xml"/>
</Relationships>
</file>

<file path=ppt/slideLayouts/_rels/slideLayout491.xml.rels><?xml version="1.0" encoding="UTF-8"?>
<Relationships xmlns="http://schemas.openxmlformats.org/package/2006/relationships"><Relationship Id="rId1" Type="http://schemas.openxmlformats.org/officeDocument/2006/relationships/slideMaster" Target="../slideMasters/slideMaster41.xml"/>
</Relationships>
</file>

<file path=ppt/slideLayouts/_rels/slideLayout492.xml.rels><?xml version="1.0" encoding="UTF-8"?>
<Relationships xmlns="http://schemas.openxmlformats.org/package/2006/relationships"><Relationship Id="rId1" Type="http://schemas.openxmlformats.org/officeDocument/2006/relationships/slideMaster" Target="../slideMasters/slideMaster4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27"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8"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38"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39"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4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41"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4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43"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44"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45"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4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47"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48"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49"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5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51"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52"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53"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5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55"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56"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58"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59"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60"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61"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63"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64"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65"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66"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67"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68"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0"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1"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2"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3"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7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75"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7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77"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79"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80"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8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82"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8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84"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85"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86"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8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88"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89"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90"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9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92"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93"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94"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9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96"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97"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9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99"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00"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01"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02"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5"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6"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7"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8"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9"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0"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0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404"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05"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06"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07"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08"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09"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1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416"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1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418"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1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420"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21"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2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23"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2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425"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26"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27"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429"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30"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31"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3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433"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34"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35"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3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437"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38"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3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440"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41"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42"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43"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4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445"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46"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47"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48"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49"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50"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5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457"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5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459"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461"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62"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6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64"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6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466"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67"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68"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47"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6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470"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71"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72"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7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474"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75"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76"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7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478"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79"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8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481"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82"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83"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84"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8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486"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87"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88"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89"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90"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491"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498"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9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00"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02"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03"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0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49"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5"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0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07"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08"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09"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1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11"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12"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13"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1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15"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16"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17"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1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19"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20"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2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22"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23"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24"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25"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2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27"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28"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29"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30"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31"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32"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3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39"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4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41"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1"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2"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4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43"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44"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4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1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6"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4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48"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49"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50"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52"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53"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54"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5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56"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57"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58"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5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60"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61"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6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63"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64"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65"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66"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6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68"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69"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70"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71"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72"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73"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1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7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80"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8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82"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8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84"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85"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8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1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87"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89"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90"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91"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93"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94"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95"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9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97"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98"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99"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0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01"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02"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0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04"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05"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06"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07"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0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09"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10"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11"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12"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13"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14"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2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21"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2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23"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2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25"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26"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2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1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28"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2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30"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31"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32"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3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34"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35"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36"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38"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39"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40"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56"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7"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58"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4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42"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43"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45"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46"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47"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48"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4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50"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51"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52"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53"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54"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55"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6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62"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6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64"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6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66"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67"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1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6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1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69"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7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71"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72"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73"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0"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1"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2"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7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75"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76"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77"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7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79"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80"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81"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8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83"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84"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8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86"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87"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88"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89"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91"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92"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93"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94"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95"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96"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0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03"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0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05"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0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07"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08"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0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4"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5"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6"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10"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1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12"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13"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14"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1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16"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17"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18"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1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20"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21"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22"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2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24"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25"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2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27"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28"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29"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30"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3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32"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33"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34"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35"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36"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37"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4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44"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4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46"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68"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69"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4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48"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49"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5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2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51"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5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53"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54"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55"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5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57"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58"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59"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6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61"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62"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63"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65"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66"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6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68"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69"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70"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71"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7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73"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74"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75"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76"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77"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78"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1"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2"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3"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4"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85"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8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87"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8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89"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90"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9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2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92"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9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94"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95"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96"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9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98"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99"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00"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0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02"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03"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04"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0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06"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07"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0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09"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10"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11"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12"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76"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7"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8"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79"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0"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1"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1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14"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15"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16"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17"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18"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19"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2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26"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2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28"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30"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31"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3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2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33"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3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35"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36"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37"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83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39"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40"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41"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4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43"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44"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45"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4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47"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48"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4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50"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51"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52"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53"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5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55"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56"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57"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58"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59"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60"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6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67"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6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69"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7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71"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72"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7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2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74"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76"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77"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78"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8"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87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80"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81"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82"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8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84"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85"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86"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8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88"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89"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9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91"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92"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93"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94"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9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96"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97"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98"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899"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00"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01"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0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08"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10"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12"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13"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1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0"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15"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1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17"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18"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19"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2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21"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22"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23"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2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25"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26"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27"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2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29"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30"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93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32"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33"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34"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35"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93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37"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38"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39"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40"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41"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42"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4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49"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5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51"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2"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3"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5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53"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54"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2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6"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5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58"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59"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60"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6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62"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63"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64"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6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66"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67"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68"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6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70"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71"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97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73"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74"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75"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76"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97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78"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79"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80"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81"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82"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83"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2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8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90"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92"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9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94"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95"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2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97"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9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99"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00"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01"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03"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04"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05"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0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07"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08"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09"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1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11"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12"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2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1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14"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15"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16"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17"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8"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1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19"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20"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21"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22"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23"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24"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03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31"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3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33"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3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35"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36"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3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3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38"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3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40"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41"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42"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4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44"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45"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46"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48"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49"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50"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97"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8"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99"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5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52"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53"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5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55"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56"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57"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58"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5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60"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61"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62"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63"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64"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65"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07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72"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7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74"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7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76"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77"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7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3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79"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8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81"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82"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83"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1"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2"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3"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8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85"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86"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87"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8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89"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90"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91"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93"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94"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9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96"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97"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98"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99"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0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01"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02"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03"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04"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05"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06"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1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13"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1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15"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1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17"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18"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1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5"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6"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07"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20"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2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22"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23"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24"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2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26"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27"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28"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2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30"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31"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32"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34"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35"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3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37"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38"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39"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40"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4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42"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43"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44"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45"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46"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47"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5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54"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5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56"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9"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0"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5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58"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59"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6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3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61"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6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63"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64"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65"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6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67"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68"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69"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7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71"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72"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73"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7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75"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76"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7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78"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79"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80"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81"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8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83"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84"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85"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86"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87"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88"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2"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3"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4"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5"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9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95"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9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97"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9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99"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00"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0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3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02"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0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204"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05"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06"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0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208"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09"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10"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21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212"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13"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14"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21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216"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17"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219"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20"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21"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22"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17"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8"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9"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0"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1"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2"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2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224"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25"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26"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27"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28"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29"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3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236"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3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238"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3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240"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41"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4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3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43"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4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245"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46"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47"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4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249"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50"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51"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25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253"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54"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55"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25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257"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58"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5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260"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61"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62"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63"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265"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66"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67"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68"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69"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70"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7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277"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7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279"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8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281"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82"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8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3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84"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8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286"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87"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88"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29"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8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290"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91"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92"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29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294"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95"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96"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29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298"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299"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30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301"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02"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03"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04"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30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306"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07"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08"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09"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10"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11"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1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318"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1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320"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2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322"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23"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2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31"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25"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2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327"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28"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29"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3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331"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32"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33"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3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335"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36"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37"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3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339"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40"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34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342"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43"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44"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45"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34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347"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48"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49"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50"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51"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52"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3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359"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6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361"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0"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1"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33"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4"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6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363"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64"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6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4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66"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6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368"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69"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70"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7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372"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73"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74"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7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376"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77"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78"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7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380"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81"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38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383"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84"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85"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86"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38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388"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89"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90"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91"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92"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93"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4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9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00"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0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02"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0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04"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05"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0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4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07"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0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09"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10"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11"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1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13"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14"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15"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1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17"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18"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19"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2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21"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22"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2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24"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25"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26"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27"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2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29"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30"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31"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32"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33"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34"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4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44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41"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4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43"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4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45"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46"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4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4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48"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50"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51"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52"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5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54"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55"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56"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5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58"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59"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60"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38"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39"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0"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6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62"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63"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6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65"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66"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67"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68"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6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70"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71"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72"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73"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74"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75"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4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48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82"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8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84"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8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86"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87"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8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4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89"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9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91"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92"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93"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2"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3"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4"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9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95"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96"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97"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9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99"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00"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01"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0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03"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04"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0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06"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07"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08"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09"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1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11"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12"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13"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14"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15"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16"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4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2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23"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2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25"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2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27"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28"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2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46"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7"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48"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30"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3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32"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33"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34"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3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36"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37"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38"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3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40"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41"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42"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4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44"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45"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4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47"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48"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49"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50"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5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52"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53"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54"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55"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56"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57"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4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6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64"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6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66"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0"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1"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6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68"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69"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7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4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71"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7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73"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74"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75"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7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77"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78"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79"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8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81"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82"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83"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8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85"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86"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8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88"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89"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90"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91"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9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93"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94"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95"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96"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97"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98"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3"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4"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5"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6"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0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605"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0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607"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0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609"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10"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1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4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12"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1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614"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15"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16"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1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618"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19"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20"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62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622"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23"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24"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62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626"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27"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62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629"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30"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31"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32"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8"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59"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0"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1"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2"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3"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3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634"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35"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36"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37"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38"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39"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4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4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646"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4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648"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4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650"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51"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5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4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53"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5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655"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56"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57"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5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659"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60"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61"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66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663"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64"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65"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4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66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667"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68"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66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670"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71"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72"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73"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4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7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675"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76"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77"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78"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79"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80"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70"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72"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74"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75"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7"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79"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80"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81"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83"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84"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85"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87"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88"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89"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91"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92"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94"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95"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96"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97"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99"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00"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01"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02"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03"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04"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211"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213"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215"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16"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18"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220"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21"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22"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224"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25"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26"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228"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29"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30"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5"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6"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17"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232"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33"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235"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36"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37"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38"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240"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41"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42"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43"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44"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45"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5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252"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254"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256"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57"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5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59"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261"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62"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63"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19"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0"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1"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265"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66"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67"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269"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70"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71"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273"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74"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276"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77"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78"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79"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0"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281"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82"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83"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84"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85"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86"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9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293"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295"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9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297"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98"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9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23"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4"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25"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00"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0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02"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03"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04"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06"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07"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08"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09"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10"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11"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12"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14"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15"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16"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17"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18"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19"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20"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1"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22"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23"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24"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25"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26"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
        <p:nvSpPr>
          <p:cNvPr id="327"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33"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34"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35" name="PlaceHolder 1"/>
          <p:cNvSpPr>
            <a:spLocks noGrp="1"/>
          </p:cNvSpPr>
          <p:nvPr>
            <p:ph type="title"/>
          </p:nvPr>
        </p:nvSpPr>
        <p:spPr>
          <a:xfrm>
            <a:off x="457200" y="273600"/>
            <a:ext cx="8229240" cy="1144800"/>
          </a:xfrm>
          <a:prstGeom prst="rect">
            <a:avLst/>
          </a:prstGeom>
        </p:spPr>
        <p:txBody>
          <a:bodyPr lIns="0" rIns="0" tIns="0" bIns="0" anchor="ctr"/>
          <a:p>
            <a:endParaRPr b="0" lang="it-IT" sz="1800" spc="-1" strike="noStrike">
              <a:solidFill>
                <a:srgbClr val="000000"/>
              </a:solidFill>
              <a:latin typeface="Times New Roman"/>
            </a:endParaRPr>
          </a:p>
        </p:txBody>
      </p:sp>
      <p:sp>
        <p:nvSpPr>
          <p:cNvPr id="336"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170" spc="-1" strike="noStrike">
              <a:solidFill>
                <a:srgbClr val="000000"/>
              </a:solidFill>
              <a:latin typeface="Times New Roman"/>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 Id="rId11" Type="http://schemas.openxmlformats.org/officeDocument/2006/relationships/slideLayout" Target="../slideLayouts/slideLayout142.xml"/><Relationship Id="rId12" Type="http://schemas.openxmlformats.org/officeDocument/2006/relationships/slideLayout" Target="../slideLayouts/slideLayout143.xml"/><Relationship Id="rId13" Type="http://schemas.openxmlformats.org/officeDocument/2006/relationships/slideLayout" Target="../slideLayouts/slideLayout144.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 Id="rId11" Type="http://schemas.openxmlformats.org/officeDocument/2006/relationships/slideLayout" Target="../slideLayouts/slideLayout154.xml"/><Relationship Id="rId12" Type="http://schemas.openxmlformats.org/officeDocument/2006/relationships/slideLayout" Target="../slideLayouts/slideLayout155.xml"/><Relationship Id="rId13" Type="http://schemas.openxmlformats.org/officeDocument/2006/relationships/slideLayout" Target="../slideLayouts/slideLayout156.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 Id="rId11" Type="http://schemas.openxmlformats.org/officeDocument/2006/relationships/slideLayout" Target="../slideLayouts/slideLayout166.xml"/><Relationship Id="rId12" Type="http://schemas.openxmlformats.org/officeDocument/2006/relationships/slideLayout" Target="../slideLayouts/slideLayout167.xml"/><Relationship Id="rId13" Type="http://schemas.openxmlformats.org/officeDocument/2006/relationships/slideLayout" Target="../slideLayouts/slideLayout168.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slideLayout" Target="../slideLayouts/slideLayout169.xml"/><Relationship Id="rId3" Type="http://schemas.openxmlformats.org/officeDocument/2006/relationships/slideLayout" Target="../slideLayouts/slideLayout170.xml"/><Relationship Id="rId4" Type="http://schemas.openxmlformats.org/officeDocument/2006/relationships/slideLayout" Target="../slideLayouts/slideLayout171.xml"/><Relationship Id="rId5" Type="http://schemas.openxmlformats.org/officeDocument/2006/relationships/slideLayout" Target="../slideLayouts/slideLayout172.xml"/><Relationship Id="rId6" Type="http://schemas.openxmlformats.org/officeDocument/2006/relationships/slideLayout" Target="../slideLayouts/slideLayout173.xml"/><Relationship Id="rId7" Type="http://schemas.openxmlformats.org/officeDocument/2006/relationships/slideLayout" Target="../slideLayouts/slideLayout174.xml"/><Relationship Id="rId8" Type="http://schemas.openxmlformats.org/officeDocument/2006/relationships/slideLayout" Target="../slideLayouts/slideLayout175.xml"/><Relationship Id="rId9" Type="http://schemas.openxmlformats.org/officeDocument/2006/relationships/slideLayout" Target="../slideLayouts/slideLayout176.xml"/><Relationship Id="rId10" Type="http://schemas.openxmlformats.org/officeDocument/2006/relationships/slideLayout" Target="../slideLayouts/slideLayout177.xml"/><Relationship Id="rId11" Type="http://schemas.openxmlformats.org/officeDocument/2006/relationships/slideLayout" Target="../slideLayouts/slideLayout178.xml"/><Relationship Id="rId12" Type="http://schemas.openxmlformats.org/officeDocument/2006/relationships/slideLayout" Target="../slideLayouts/slideLayout179.xml"/><Relationship Id="rId13" Type="http://schemas.openxmlformats.org/officeDocument/2006/relationships/slideLayout" Target="../slideLayouts/slideLayout180.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 Id="rId9" Type="http://schemas.openxmlformats.org/officeDocument/2006/relationships/slideLayout" Target="../slideLayouts/slideLayout188.xml"/><Relationship Id="rId10" Type="http://schemas.openxmlformats.org/officeDocument/2006/relationships/slideLayout" Target="../slideLayouts/slideLayout189.xml"/><Relationship Id="rId11" Type="http://schemas.openxmlformats.org/officeDocument/2006/relationships/slideLayout" Target="../slideLayouts/slideLayout190.xml"/><Relationship Id="rId12" Type="http://schemas.openxmlformats.org/officeDocument/2006/relationships/slideLayout" Target="../slideLayouts/slideLayout191.xml"/><Relationship Id="rId13" Type="http://schemas.openxmlformats.org/officeDocument/2006/relationships/slideLayout" Target="../slideLayouts/slideLayout192.xml"/>
</Relationships>
</file>

<file path=ppt/slideMasters/_rels/slideMaster17.xml.rels><?xml version="1.0" encoding="UTF-8"?>
<Relationships xmlns="http://schemas.openxmlformats.org/package/2006/relationships"><Relationship Id="rId1" Type="http://schemas.openxmlformats.org/officeDocument/2006/relationships/theme" Target="../theme/theme17.xml"/><Relationship Id="rId2" Type="http://schemas.openxmlformats.org/officeDocument/2006/relationships/slideLayout" Target="../slideLayouts/slideLayout193.xml"/><Relationship Id="rId3" Type="http://schemas.openxmlformats.org/officeDocument/2006/relationships/slideLayout" Target="../slideLayouts/slideLayout194.xml"/><Relationship Id="rId4" Type="http://schemas.openxmlformats.org/officeDocument/2006/relationships/slideLayout" Target="../slideLayouts/slideLayout195.xml"/><Relationship Id="rId5" Type="http://schemas.openxmlformats.org/officeDocument/2006/relationships/slideLayout" Target="../slideLayouts/slideLayout196.xml"/><Relationship Id="rId6" Type="http://schemas.openxmlformats.org/officeDocument/2006/relationships/slideLayout" Target="../slideLayouts/slideLayout197.xml"/><Relationship Id="rId7" Type="http://schemas.openxmlformats.org/officeDocument/2006/relationships/slideLayout" Target="../slideLayouts/slideLayout198.xml"/><Relationship Id="rId8" Type="http://schemas.openxmlformats.org/officeDocument/2006/relationships/slideLayout" Target="../slideLayouts/slideLayout199.xml"/><Relationship Id="rId9" Type="http://schemas.openxmlformats.org/officeDocument/2006/relationships/slideLayout" Target="../slideLayouts/slideLayout200.xml"/><Relationship Id="rId10" Type="http://schemas.openxmlformats.org/officeDocument/2006/relationships/slideLayout" Target="../slideLayouts/slideLayout201.xml"/><Relationship Id="rId11" Type="http://schemas.openxmlformats.org/officeDocument/2006/relationships/slideLayout" Target="../slideLayouts/slideLayout202.xml"/><Relationship Id="rId12" Type="http://schemas.openxmlformats.org/officeDocument/2006/relationships/slideLayout" Target="../slideLayouts/slideLayout203.xml"/><Relationship Id="rId13" Type="http://schemas.openxmlformats.org/officeDocument/2006/relationships/slideLayout" Target="../slideLayouts/slideLayout204.xml"/>
</Relationships>
</file>

<file path=ppt/slideMasters/_rels/slideMaster18.xml.rels><?xml version="1.0" encoding="UTF-8"?>
<Relationships xmlns="http://schemas.openxmlformats.org/package/2006/relationships"><Relationship Id="rId1" Type="http://schemas.openxmlformats.org/officeDocument/2006/relationships/theme" Target="../theme/theme18.xml"/><Relationship Id="rId2" Type="http://schemas.openxmlformats.org/officeDocument/2006/relationships/slideLayout" Target="../slideLayouts/slideLayout205.xml"/><Relationship Id="rId3" Type="http://schemas.openxmlformats.org/officeDocument/2006/relationships/slideLayout" Target="../slideLayouts/slideLayout206.xml"/><Relationship Id="rId4" Type="http://schemas.openxmlformats.org/officeDocument/2006/relationships/slideLayout" Target="../slideLayouts/slideLayout207.xml"/><Relationship Id="rId5" Type="http://schemas.openxmlformats.org/officeDocument/2006/relationships/slideLayout" Target="../slideLayouts/slideLayout208.xml"/><Relationship Id="rId6" Type="http://schemas.openxmlformats.org/officeDocument/2006/relationships/slideLayout" Target="../slideLayouts/slideLayout209.xml"/><Relationship Id="rId7" Type="http://schemas.openxmlformats.org/officeDocument/2006/relationships/slideLayout" Target="../slideLayouts/slideLayout210.xml"/><Relationship Id="rId8" Type="http://schemas.openxmlformats.org/officeDocument/2006/relationships/slideLayout" Target="../slideLayouts/slideLayout211.xml"/><Relationship Id="rId9" Type="http://schemas.openxmlformats.org/officeDocument/2006/relationships/slideLayout" Target="../slideLayouts/slideLayout212.xml"/><Relationship Id="rId10" Type="http://schemas.openxmlformats.org/officeDocument/2006/relationships/slideLayout" Target="../slideLayouts/slideLayout213.xml"/><Relationship Id="rId11" Type="http://schemas.openxmlformats.org/officeDocument/2006/relationships/slideLayout" Target="../slideLayouts/slideLayout214.xml"/><Relationship Id="rId12" Type="http://schemas.openxmlformats.org/officeDocument/2006/relationships/slideLayout" Target="../slideLayouts/slideLayout215.xml"/><Relationship Id="rId13" Type="http://schemas.openxmlformats.org/officeDocument/2006/relationships/slideLayout" Target="../slideLayouts/slideLayout216.xml"/>
</Relationships>
</file>

<file path=ppt/slideMasters/_rels/slideMaster19.xml.rels><?xml version="1.0" encoding="UTF-8"?>
<Relationships xmlns="http://schemas.openxmlformats.org/package/2006/relationships"><Relationship Id="rId1" Type="http://schemas.openxmlformats.org/officeDocument/2006/relationships/theme" Target="../theme/theme19.xml"/><Relationship Id="rId2" Type="http://schemas.openxmlformats.org/officeDocument/2006/relationships/slideLayout" Target="../slideLayouts/slideLayout217.xml"/><Relationship Id="rId3" Type="http://schemas.openxmlformats.org/officeDocument/2006/relationships/slideLayout" Target="../slideLayouts/slideLayout218.xml"/><Relationship Id="rId4" Type="http://schemas.openxmlformats.org/officeDocument/2006/relationships/slideLayout" Target="../slideLayouts/slideLayout219.xml"/><Relationship Id="rId5" Type="http://schemas.openxmlformats.org/officeDocument/2006/relationships/slideLayout" Target="../slideLayouts/slideLayout220.xml"/><Relationship Id="rId6" Type="http://schemas.openxmlformats.org/officeDocument/2006/relationships/slideLayout" Target="../slideLayouts/slideLayout221.xml"/><Relationship Id="rId7" Type="http://schemas.openxmlformats.org/officeDocument/2006/relationships/slideLayout" Target="../slideLayouts/slideLayout222.xml"/><Relationship Id="rId8" Type="http://schemas.openxmlformats.org/officeDocument/2006/relationships/slideLayout" Target="../slideLayouts/slideLayout223.xml"/><Relationship Id="rId9" Type="http://schemas.openxmlformats.org/officeDocument/2006/relationships/slideLayout" Target="../slideLayouts/slideLayout224.xml"/><Relationship Id="rId10" Type="http://schemas.openxmlformats.org/officeDocument/2006/relationships/slideLayout" Target="../slideLayouts/slideLayout225.xml"/><Relationship Id="rId11" Type="http://schemas.openxmlformats.org/officeDocument/2006/relationships/slideLayout" Target="../slideLayouts/slideLayout226.xml"/><Relationship Id="rId12" Type="http://schemas.openxmlformats.org/officeDocument/2006/relationships/slideLayout" Target="../slideLayouts/slideLayout227.xml"/><Relationship Id="rId13" Type="http://schemas.openxmlformats.org/officeDocument/2006/relationships/slideLayout" Target="../slideLayouts/slideLayout228.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20.xml.rels><?xml version="1.0" encoding="UTF-8"?>
<Relationships xmlns="http://schemas.openxmlformats.org/package/2006/relationships"><Relationship Id="rId1" Type="http://schemas.openxmlformats.org/officeDocument/2006/relationships/theme" Target="../theme/theme20.xml"/><Relationship Id="rId2" Type="http://schemas.openxmlformats.org/officeDocument/2006/relationships/slideLayout" Target="../slideLayouts/slideLayout229.xml"/><Relationship Id="rId3" Type="http://schemas.openxmlformats.org/officeDocument/2006/relationships/slideLayout" Target="../slideLayouts/slideLayout230.xml"/><Relationship Id="rId4" Type="http://schemas.openxmlformats.org/officeDocument/2006/relationships/slideLayout" Target="../slideLayouts/slideLayout231.xml"/><Relationship Id="rId5" Type="http://schemas.openxmlformats.org/officeDocument/2006/relationships/slideLayout" Target="../slideLayouts/slideLayout232.xml"/><Relationship Id="rId6" Type="http://schemas.openxmlformats.org/officeDocument/2006/relationships/slideLayout" Target="../slideLayouts/slideLayout233.xml"/><Relationship Id="rId7" Type="http://schemas.openxmlformats.org/officeDocument/2006/relationships/slideLayout" Target="../slideLayouts/slideLayout234.xml"/><Relationship Id="rId8" Type="http://schemas.openxmlformats.org/officeDocument/2006/relationships/slideLayout" Target="../slideLayouts/slideLayout235.xml"/><Relationship Id="rId9" Type="http://schemas.openxmlformats.org/officeDocument/2006/relationships/slideLayout" Target="../slideLayouts/slideLayout236.xml"/><Relationship Id="rId10" Type="http://schemas.openxmlformats.org/officeDocument/2006/relationships/slideLayout" Target="../slideLayouts/slideLayout237.xml"/><Relationship Id="rId11" Type="http://schemas.openxmlformats.org/officeDocument/2006/relationships/slideLayout" Target="../slideLayouts/slideLayout238.xml"/><Relationship Id="rId12" Type="http://schemas.openxmlformats.org/officeDocument/2006/relationships/slideLayout" Target="../slideLayouts/slideLayout239.xml"/><Relationship Id="rId13" Type="http://schemas.openxmlformats.org/officeDocument/2006/relationships/slideLayout" Target="../slideLayouts/slideLayout240.xml"/>
</Relationships>
</file>

<file path=ppt/slideMasters/_rels/slideMaster21.xml.rels><?xml version="1.0" encoding="UTF-8"?>
<Relationships xmlns="http://schemas.openxmlformats.org/package/2006/relationships"><Relationship Id="rId1" Type="http://schemas.openxmlformats.org/officeDocument/2006/relationships/theme" Target="../theme/theme21.xml"/><Relationship Id="rId2" Type="http://schemas.openxmlformats.org/officeDocument/2006/relationships/slideLayout" Target="../slideLayouts/slideLayout241.xml"/><Relationship Id="rId3" Type="http://schemas.openxmlformats.org/officeDocument/2006/relationships/slideLayout" Target="../slideLayouts/slideLayout242.xml"/><Relationship Id="rId4" Type="http://schemas.openxmlformats.org/officeDocument/2006/relationships/slideLayout" Target="../slideLayouts/slideLayout243.xml"/><Relationship Id="rId5" Type="http://schemas.openxmlformats.org/officeDocument/2006/relationships/slideLayout" Target="../slideLayouts/slideLayout244.xml"/><Relationship Id="rId6" Type="http://schemas.openxmlformats.org/officeDocument/2006/relationships/slideLayout" Target="../slideLayouts/slideLayout245.xml"/><Relationship Id="rId7" Type="http://schemas.openxmlformats.org/officeDocument/2006/relationships/slideLayout" Target="../slideLayouts/slideLayout246.xml"/><Relationship Id="rId8" Type="http://schemas.openxmlformats.org/officeDocument/2006/relationships/slideLayout" Target="../slideLayouts/slideLayout247.xml"/><Relationship Id="rId9" Type="http://schemas.openxmlformats.org/officeDocument/2006/relationships/slideLayout" Target="../slideLayouts/slideLayout248.xml"/><Relationship Id="rId10" Type="http://schemas.openxmlformats.org/officeDocument/2006/relationships/slideLayout" Target="../slideLayouts/slideLayout249.xml"/><Relationship Id="rId11" Type="http://schemas.openxmlformats.org/officeDocument/2006/relationships/slideLayout" Target="../slideLayouts/slideLayout250.xml"/><Relationship Id="rId12" Type="http://schemas.openxmlformats.org/officeDocument/2006/relationships/slideLayout" Target="../slideLayouts/slideLayout251.xml"/><Relationship Id="rId13" Type="http://schemas.openxmlformats.org/officeDocument/2006/relationships/slideLayout" Target="../slideLayouts/slideLayout252.xml"/>
</Relationships>
</file>

<file path=ppt/slideMasters/_rels/slideMaster22.xml.rels><?xml version="1.0" encoding="UTF-8"?>
<Relationships xmlns="http://schemas.openxmlformats.org/package/2006/relationships"><Relationship Id="rId1" Type="http://schemas.openxmlformats.org/officeDocument/2006/relationships/theme" Target="../theme/theme22.xml"/><Relationship Id="rId2" Type="http://schemas.openxmlformats.org/officeDocument/2006/relationships/slideLayout" Target="../slideLayouts/slideLayout253.xml"/><Relationship Id="rId3" Type="http://schemas.openxmlformats.org/officeDocument/2006/relationships/slideLayout" Target="../slideLayouts/slideLayout254.xml"/><Relationship Id="rId4" Type="http://schemas.openxmlformats.org/officeDocument/2006/relationships/slideLayout" Target="../slideLayouts/slideLayout255.xml"/><Relationship Id="rId5" Type="http://schemas.openxmlformats.org/officeDocument/2006/relationships/slideLayout" Target="../slideLayouts/slideLayout256.xml"/><Relationship Id="rId6" Type="http://schemas.openxmlformats.org/officeDocument/2006/relationships/slideLayout" Target="../slideLayouts/slideLayout257.xml"/><Relationship Id="rId7" Type="http://schemas.openxmlformats.org/officeDocument/2006/relationships/slideLayout" Target="../slideLayouts/slideLayout258.xml"/><Relationship Id="rId8" Type="http://schemas.openxmlformats.org/officeDocument/2006/relationships/slideLayout" Target="../slideLayouts/slideLayout259.xml"/><Relationship Id="rId9" Type="http://schemas.openxmlformats.org/officeDocument/2006/relationships/slideLayout" Target="../slideLayouts/slideLayout260.xml"/><Relationship Id="rId10" Type="http://schemas.openxmlformats.org/officeDocument/2006/relationships/slideLayout" Target="../slideLayouts/slideLayout261.xml"/><Relationship Id="rId11" Type="http://schemas.openxmlformats.org/officeDocument/2006/relationships/slideLayout" Target="../slideLayouts/slideLayout262.xml"/><Relationship Id="rId12" Type="http://schemas.openxmlformats.org/officeDocument/2006/relationships/slideLayout" Target="../slideLayouts/slideLayout263.xml"/><Relationship Id="rId13" Type="http://schemas.openxmlformats.org/officeDocument/2006/relationships/slideLayout" Target="../slideLayouts/slideLayout264.xml"/>
</Relationships>
</file>

<file path=ppt/slideMasters/_rels/slideMaster23.xml.rels><?xml version="1.0" encoding="UTF-8"?>
<Relationships xmlns="http://schemas.openxmlformats.org/package/2006/relationships"><Relationship Id="rId1" Type="http://schemas.openxmlformats.org/officeDocument/2006/relationships/theme" Target="../theme/theme23.xml"/><Relationship Id="rId2" Type="http://schemas.openxmlformats.org/officeDocument/2006/relationships/slideLayout" Target="../slideLayouts/slideLayout265.xml"/><Relationship Id="rId3" Type="http://schemas.openxmlformats.org/officeDocument/2006/relationships/slideLayout" Target="../slideLayouts/slideLayout266.xml"/><Relationship Id="rId4" Type="http://schemas.openxmlformats.org/officeDocument/2006/relationships/slideLayout" Target="../slideLayouts/slideLayout267.xml"/><Relationship Id="rId5" Type="http://schemas.openxmlformats.org/officeDocument/2006/relationships/slideLayout" Target="../slideLayouts/slideLayout268.xml"/><Relationship Id="rId6" Type="http://schemas.openxmlformats.org/officeDocument/2006/relationships/slideLayout" Target="../slideLayouts/slideLayout269.xml"/><Relationship Id="rId7" Type="http://schemas.openxmlformats.org/officeDocument/2006/relationships/slideLayout" Target="../slideLayouts/slideLayout270.xml"/><Relationship Id="rId8" Type="http://schemas.openxmlformats.org/officeDocument/2006/relationships/slideLayout" Target="../slideLayouts/slideLayout271.xml"/><Relationship Id="rId9" Type="http://schemas.openxmlformats.org/officeDocument/2006/relationships/slideLayout" Target="../slideLayouts/slideLayout272.xml"/><Relationship Id="rId10" Type="http://schemas.openxmlformats.org/officeDocument/2006/relationships/slideLayout" Target="../slideLayouts/slideLayout273.xml"/><Relationship Id="rId11" Type="http://schemas.openxmlformats.org/officeDocument/2006/relationships/slideLayout" Target="../slideLayouts/slideLayout274.xml"/><Relationship Id="rId12" Type="http://schemas.openxmlformats.org/officeDocument/2006/relationships/slideLayout" Target="../slideLayouts/slideLayout275.xml"/><Relationship Id="rId13" Type="http://schemas.openxmlformats.org/officeDocument/2006/relationships/slideLayout" Target="../slideLayouts/slideLayout276.xml"/>
</Relationships>
</file>

<file path=ppt/slideMasters/_rels/slideMaster24.xml.rels><?xml version="1.0" encoding="UTF-8"?>
<Relationships xmlns="http://schemas.openxmlformats.org/package/2006/relationships"><Relationship Id="rId1" Type="http://schemas.openxmlformats.org/officeDocument/2006/relationships/theme" Target="../theme/theme24.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 Id="rId11" Type="http://schemas.openxmlformats.org/officeDocument/2006/relationships/slideLayout" Target="../slideLayouts/slideLayout286.xml"/><Relationship Id="rId12" Type="http://schemas.openxmlformats.org/officeDocument/2006/relationships/slideLayout" Target="../slideLayouts/slideLayout287.xml"/><Relationship Id="rId13" Type="http://schemas.openxmlformats.org/officeDocument/2006/relationships/slideLayout" Target="../slideLayouts/slideLayout288.xml"/>
</Relationships>
</file>

<file path=ppt/slideMasters/_rels/slideMaster25.xml.rels><?xml version="1.0" encoding="UTF-8"?>
<Relationships xmlns="http://schemas.openxmlformats.org/package/2006/relationships"><Relationship Id="rId1" Type="http://schemas.openxmlformats.org/officeDocument/2006/relationships/theme" Target="../theme/theme25.xml"/><Relationship Id="rId2" Type="http://schemas.openxmlformats.org/officeDocument/2006/relationships/slideLayout" Target="../slideLayouts/slideLayout289.xml"/><Relationship Id="rId3" Type="http://schemas.openxmlformats.org/officeDocument/2006/relationships/slideLayout" Target="../slideLayouts/slideLayout290.xml"/><Relationship Id="rId4" Type="http://schemas.openxmlformats.org/officeDocument/2006/relationships/slideLayout" Target="../slideLayouts/slideLayout291.xml"/><Relationship Id="rId5" Type="http://schemas.openxmlformats.org/officeDocument/2006/relationships/slideLayout" Target="../slideLayouts/slideLayout292.xml"/><Relationship Id="rId6" Type="http://schemas.openxmlformats.org/officeDocument/2006/relationships/slideLayout" Target="../slideLayouts/slideLayout293.xml"/><Relationship Id="rId7" Type="http://schemas.openxmlformats.org/officeDocument/2006/relationships/slideLayout" Target="../slideLayouts/slideLayout294.xml"/><Relationship Id="rId8" Type="http://schemas.openxmlformats.org/officeDocument/2006/relationships/slideLayout" Target="../slideLayouts/slideLayout295.xml"/><Relationship Id="rId9" Type="http://schemas.openxmlformats.org/officeDocument/2006/relationships/slideLayout" Target="../slideLayouts/slideLayout296.xml"/><Relationship Id="rId10" Type="http://schemas.openxmlformats.org/officeDocument/2006/relationships/slideLayout" Target="../slideLayouts/slideLayout297.xml"/><Relationship Id="rId11" Type="http://schemas.openxmlformats.org/officeDocument/2006/relationships/slideLayout" Target="../slideLayouts/slideLayout298.xml"/><Relationship Id="rId12" Type="http://schemas.openxmlformats.org/officeDocument/2006/relationships/slideLayout" Target="../slideLayouts/slideLayout299.xml"/><Relationship Id="rId13" Type="http://schemas.openxmlformats.org/officeDocument/2006/relationships/slideLayout" Target="../slideLayouts/slideLayout300.xml"/>
</Relationships>
</file>

<file path=ppt/slideMasters/_rels/slideMaster26.xml.rels><?xml version="1.0" encoding="UTF-8"?>
<Relationships xmlns="http://schemas.openxmlformats.org/package/2006/relationships"><Relationship Id="rId1" Type="http://schemas.openxmlformats.org/officeDocument/2006/relationships/theme" Target="../theme/theme26.xml"/><Relationship Id="rId2" Type="http://schemas.openxmlformats.org/officeDocument/2006/relationships/slideLayout" Target="../slideLayouts/slideLayout301.xml"/><Relationship Id="rId3" Type="http://schemas.openxmlformats.org/officeDocument/2006/relationships/slideLayout" Target="../slideLayouts/slideLayout302.xml"/><Relationship Id="rId4" Type="http://schemas.openxmlformats.org/officeDocument/2006/relationships/slideLayout" Target="../slideLayouts/slideLayout303.xml"/><Relationship Id="rId5" Type="http://schemas.openxmlformats.org/officeDocument/2006/relationships/slideLayout" Target="../slideLayouts/slideLayout304.xml"/><Relationship Id="rId6" Type="http://schemas.openxmlformats.org/officeDocument/2006/relationships/slideLayout" Target="../slideLayouts/slideLayout305.xml"/><Relationship Id="rId7" Type="http://schemas.openxmlformats.org/officeDocument/2006/relationships/slideLayout" Target="../slideLayouts/slideLayout306.xml"/><Relationship Id="rId8" Type="http://schemas.openxmlformats.org/officeDocument/2006/relationships/slideLayout" Target="../slideLayouts/slideLayout307.xml"/><Relationship Id="rId9" Type="http://schemas.openxmlformats.org/officeDocument/2006/relationships/slideLayout" Target="../slideLayouts/slideLayout308.xml"/><Relationship Id="rId10" Type="http://schemas.openxmlformats.org/officeDocument/2006/relationships/slideLayout" Target="../slideLayouts/slideLayout309.xml"/><Relationship Id="rId11" Type="http://schemas.openxmlformats.org/officeDocument/2006/relationships/slideLayout" Target="../slideLayouts/slideLayout310.xml"/><Relationship Id="rId12" Type="http://schemas.openxmlformats.org/officeDocument/2006/relationships/slideLayout" Target="../slideLayouts/slideLayout311.xml"/><Relationship Id="rId13" Type="http://schemas.openxmlformats.org/officeDocument/2006/relationships/slideLayout" Target="../slideLayouts/slideLayout312.xml"/>
</Relationships>
</file>

<file path=ppt/slideMasters/_rels/slideMaster27.xml.rels><?xml version="1.0" encoding="UTF-8"?>
<Relationships xmlns="http://schemas.openxmlformats.org/package/2006/relationships"><Relationship Id="rId1" Type="http://schemas.openxmlformats.org/officeDocument/2006/relationships/theme" Target="../theme/theme27.xml"/><Relationship Id="rId2" Type="http://schemas.openxmlformats.org/officeDocument/2006/relationships/slideLayout" Target="../slideLayouts/slideLayout313.xml"/><Relationship Id="rId3" Type="http://schemas.openxmlformats.org/officeDocument/2006/relationships/slideLayout" Target="../slideLayouts/slideLayout314.xml"/><Relationship Id="rId4" Type="http://schemas.openxmlformats.org/officeDocument/2006/relationships/slideLayout" Target="../slideLayouts/slideLayout315.xml"/><Relationship Id="rId5" Type="http://schemas.openxmlformats.org/officeDocument/2006/relationships/slideLayout" Target="../slideLayouts/slideLayout316.xml"/><Relationship Id="rId6" Type="http://schemas.openxmlformats.org/officeDocument/2006/relationships/slideLayout" Target="../slideLayouts/slideLayout317.xml"/><Relationship Id="rId7" Type="http://schemas.openxmlformats.org/officeDocument/2006/relationships/slideLayout" Target="../slideLayouts/slideLayout318.xml"/><Relationship Id="rId8" Type="http://schemas.openxmlformats.org/officeDocument/2006/relationships/slideLayout" Target="../slideLayouts/slideLayout319.xml"/><Relationship Id="rId9" Type="http://schemas.openxmlformats.org/officeDocument/2006/relationships/slideLayout" Target="../slideLayouts/slideLayout320.xml"/><Relationship Id="rId10" Type="http://schemas.openxmlformats.org/officeDocument/2006/relationships/slideLayout" Target="../slideLayouts/slideLayout321.xml"/><Relationship Id="rId11" Type="http://schemas.openxmlformats.org/officeDocument/2006/relationships/slideLayout" Target="../slideLayouts/slideLayout322.xml"/><Relationship Id="rId12" Type="http://schemas.openxmlformats.org/officeDocument/2006/relationships/slideLayout" Target="../slideLayouts/slideLayout323.xml"/><Relationship Id="rId13" Type="http://schemas.openxmlformats.org/officeDocument/2006/relationships/slideLayout" Target="../slideLayouts/slideLayout324.xml"/>
</Relationships>
</file>

<file path=ppt/slideMasters/_rels/slideMaster28.xml.rels><?xml version="1.0" encoding="UTF-8"?>
<Relationships xmlns="http://schemas.openxmlformats.org/package/2006/relationships"><Relationship Id="rId1" Type="http://schemas.openxmlformats.org/officeDocument/2006/relationships/theme" Target="../theme/theme28.xml"/><Relationship Id="rId2" Type="http://schemas.openxmlformats.org/officeDocument/2006/relationships/slideLayout" Target="../slideLayouts/slideLayout325.xml"/><Relationship Id="rId3" Type="http://schemas.openxmlformats.org/officeDocument/2006/relationships/slideLayout" Target="../slideLayouts/slideLayout326.xml"/><Relationship Id="rId4" Type="http://schemas.openxmlformats.org/officeDocument/2006/relationships/slideLayout" Target="../slideLayouts/slideLayout327.xml"/><Relationship Id="rId5" Type="http://schemas.openxmlformats.org/officeDocument/2006/relationships/slideLayout" Target="../slideLayouts/slideLayout328.xml"/><Relationship Id="rId6" Type="http://schemas.openxmlformats.org/officeDocument/2006/relationships/slideLayout" Target="../slideLayouts/slideLayout329.xml"/><Relationship Id="rId7" Type="http://schemas.openxmlformats.org/officeDocument/2006/relationships/slideLayout" Target="../slideLayouts/slideLayout330.xml"/><Relationship Id="rId8" Type="http://schemas.openxmlformats.org/officeDocument/2006/relationships/slideLayout" Target="../slideLayouts/slideLayout331.xml"/><Relationship Id="rId9" Type="http://schemas.openxmlformats.org/officeDocument/2006/relationships/slideLayout" Target="../slideLayouts/slideLayout332.xml"/><Relationship Id="rId10" Type="http://schemas.openxmlformats.org/officeDocument/2006/relationships/slideLayout" Target="../slideLayouts/slideLayout333.xml"/><Relationship Id="rId11" Type="http://schemas.openxmlformats.org/officeDocument/2006/relationships/slideLayout" Target="../slideLayouts/slideLayout334.xml"/><Relationship Id="rId12" Type="http://schemas.openxmlformats.org/officeDocument/2006/relationships/slideLayout" Target="../slideLayouts/slideLayout335.xml"/><Relationship Id="rId13" Type="http://schemas.openxmlformats.org/officeDocument/2006/relationships/slideLayout" Target="../slideLayouts/slideLayout336.xml"/>
</Relationships>
</file>

<file path=ppt/slideMasters/_rels/slideMaster29.xml.rels><?xml version="1.0" encoding="UTF-8"?>
<Relationships xmlns="http://schemas.openxmlformats.org/package/2006/relationships"><Relationship Id="rId1" Type="http://schemas.openxmlformats.org/officeDocument/2006/relationships/theme" Target="../theme/theme29.xml"/><Relationship Id="rId2" Type="http://schemas.openxmlformats.org/officeDocument/2006/relationships/slideLayout" Target="../slideLayouts/slideLayout337.xml"/><Relationship Id="rId3" Type="http://schemas.openxmlformats.org/officeDocument/2006/relationships/slideLayout" Target="../slideLayouts/slideLayout338.xml"/><Relationship Id="rId4" Type="http://schemas.openxmlformats.org/officeDocument/2006/relationships/slideLayout" Target="../slideLayouts/slideLayout339.xml"/><Relationship Id="rId5" Type="http://schemas.openxmlformats.org/officeDocument/2006/relationships/slideLayout" Target="../slideLayouts/slideLayout340.xml"/><Relationship Id="rId6" Type="http://schemas.openxmlformats.org/officeDocument/2006/relationships/slideLayout" Target="../slideLayouts/slideLayout341.xml"/><Relationship Id="rId7" Type="http://schemas.openxmlformats.org/officeDocument/2006/relationships/slideLayout" Target="../slideLayouts/slideLayout342.xml"/><Relationship Id="rId8" Type="http://schemas.openxmlformats.org/officeDocument/2006/relationships/slideLayout" Target="../slideLayouts/slideLayout343.xml"/><Relationship Id="rId9" Type="http://schemas.openxmlformats.org/officeDocument/2006/relationships/slideLayout" Target="../slideLayouts/slideLayout344.xml"/><Relationship Id="rId10" Type="http://schemas.openxmlformats.org/officeDocument/2006/relationships/slideLayout" Target="../slideLayouts/slideLayout345.xml"/><Relationship Id="rId11" Type="http://schemas.openxmlformats.org/officeDocument/2006/relationships/slideLayout" Target="../slideLayouts/slideLayout346.xml"/><Relationship Id="rId12" Type="http://schemas.openxmlformats.org/officeDocument/2006/relationships/slideLayout" Target="../slideLayouts/slideLayout347.xml"/><Relationship Id="rId13" Type="http://schemas.openxmlformats.org/officeDocument/2006/relationships/slideLayout" Target="../slideLayouts/slideLayout348.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30.xml.rels><?xml version="1.0" encoding="UTF-8"?>
<Relationships xmlns="http://schemas.openxmlformats.org/package/2006/relationships"><Relationship Id="rId1" Type="http://schemas.openxmlformats.org/officeDocument/2006/relationships/theme" Target="../theme/theme30.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 Id="rId11" Type="http://schemas.openxmlformats.org/officeDocument/2006/relationships/slideLayout" Target="../slideLayouts/slideLayout358.xml"/><Relationship Id="rId12" Type="http://schemas.openxmlformats.org/officeDocument/2006/relationships/slideLayout" Target="../slideLayouts/slideLayout359.xml"/><Relationship Id="rId13" Type="http://schemas.openxmlformats.org/officeDocument/2006/relationships/slideLayout" Target="../slideLayouts/slideLayout360.xml"/>
</Relationships>
</file>

<file path=ppt/slideMasters/_rels/slideMaster31.xml.rels><?xml version="1.0" encoding="UTF-8"?>
<Relationships xmlns="http://schemas.openxmlformats.org/package/2006/relationships"><Relationship Id="rId1" Type="http://schemas.openxmlformats.org/officeDocument/2006/relationships/theme" Target="../theme/theme31.xml"/><Relationship Id="rId2" Type="http://schemas.openxmlformats.org/officeDocument/2006/relationships/slideLayout" Target="../slideLayouts/slideLayout361.xml"/><Relationship Id="rId3" Type="http://schemas.openxmlformats.org/officeDocument/2006/relationships/slideLayout" Target="../slideLayouts/slideLayout362.xml"/><Relationship Id="rId4" Type="http://schemas.openxmlformats.org/officeDocument/2006/relationships/slideLayout" Target="../slideLayouts/slideLayout363.xml"/><Relationship Id="rId5" Type="http://schemas.openxmlformats.org/officeDocument/2006/relationships/slideLayout" Target="../slideLayouts/slideLayout364.xml"/><Relationship Id="rId6" Type="http://schemas.openxmlformats.org/officeDocument/2006/relationships/slideLayout" Target="../slideLayouts/slideLayout365.xml"/><Relationship Id="rId7" Type="http://schemas.openxmlformats.org/officeDocument/2006/relationships/slideLayout" Target="../slideLayouts/slideLayout366.xml"/><Relationship Id="rId8" Type="http://schemas.openxmlformats.org/officeDocument/2006/relationships/slideLayout" Target="../slideLayouts/slideLayout367.xml"/><Relationship Id="rId9" Type="http://schemas.openxmlformats.org/officeDocument/2006/relationships/slideLayout" Target="../slideLayouts/slideLayout368.xml"/><Relationship Id="rId10" Type="http://schemas.openxmlformats.org/officeDocument/2006/relationships/slideLayout" Target="../slideLayouts/slideLayout369.xml"/><Relationship Id="rId11" Type="http://schemas.openxmlformats.org/officeDocument/2006/relationships/slideLayout" Target="../slideLayouts/slideLayout370.xml"/><Relationship Id="rId12" Type="http://schemas.openxmlformats.org/officeDocument/2006/relationships/slideLayout" Target="../slideLayouts/slideLayout371.xml"/><Relationship Id="rId13" Type="http://schemas.openxmlformats.org/officeDocument/2006/relationships/slideLayout" Target="../slideLayouts/slideLayout372.xml"/>
</Relationships>
</file>

<file path=ppt/slideMasters/_rels/slideMaster32.xml.rels><?xml version="1.0" encoding="UTF-8"?>
<Relationships xmlns="http://schemas.openxmlformats.org/package/2006/relationships"><Relationship Id="rId1" Type="http://schemas.openxmlformats.org/officeDocument/2006/relationships/theme" Target="../theme/theme32.xml"/><Relationship Id="rId2" Type="http://schemas.openxmlformats.org/officeDocument/2006/relationships/slideLayout" Target="../slideLayouts/slideLayout373.xml"/><Relationship Id="rId3" Type="http://schemas.openxmlformats.org/officeDocument/2006/relationships/slideLayout" Target="../slideLayouts/slideLayout374.xml"/><Relationship Id="rId4" Type="http://schemas.openxmlformats.org/officeDocument/2006/relationships/slideLayout" Target="../slideLayouts/slideLayout375.xml"/><Relationship Id="rId5" Type="http://schemas.openxmlformats.org/officeDocument/2006/relationships/slideLayout" Target="../slideLayouts/slideLayout376.xml"/><Relationship Id="rId6" Type="http://schemas.openxmlformats.org/officeDocument/2006/relationships/slideLayout" Target="../slideLayouts/slideLayout377.xml"/><Relationship Id="rId7" Type="http://schemas.openxmlformats.org/officeDocument/2006/relationships/slideLayout" Target="../slideLayouts/slideLayout378.xml"/><Relationship Id="rId8" Type="http://schemas.openxmlformats.org/officeDocument/2006/relationships/slideLayout" Target="../slideLayouts/slideLayout379.xml"/><Relationship Id="rId9" Type="http://schemas.openxmlformats.org/officeDocument/2006/relationships/slideLayout" Target="../slideLayouts/slideLayout380.xml"/><Relationship Id="rId10" Type="http://schemas.openxmlformats.org/officeDocument/2006/relationships/slideLayout" Target="../slideLayouts/slideLayout381.xml"/><Relationship Id="rId11" Type="http://schemas.openxmlformats.org/officeDocument/2006/relationships/slideLayout" Target="../slideLayouts/slideLayout382.xml"/><Relationship Id="rId12" Type="http://schemas.openxmlformats.org/officeDocument/2006/relationships/slideLayout" Target="../slideLayouts/slideLayout383.xml"/><Relationship Id="rId13" Type="http://schemas.openxmlformats.org/officeDocument/2006/relationships/slideLayout" Target="../slideLayouts/slideLayout384.xml"/>
</Relationships>
</file>

<file path=ppt/slideMasters/_rels/slideMaster33.xml.rels><?xml version="1.0" encoding="UTF-8"?>
<Relationships xmlns="http://schemas.openxmlformats.org/package/2006/relationships"><Relationship Id="rId1" Type="http://schemas.openxmlformats.org/officeDocument/2006/relationships/theme" Target="../theme/theme33.xml"/><Relationship Id="rId2" Type="http://schemas.openxmlformats.org/officeDocument/2006/relationships/slideLayout" Target="../slideLayouts/slideLayout385.xml"/><Relationship Id="rId3" Type="http://schemas.openxmlformats.org/officeDocument/2006/relationships/slideLayout" Target="../slideLayouts/slideLayout386.xml"/><Relationship Id="rId4" Type="http://schemas.openxmlformats.org/officeDocument/2006/relationships/slideLayout" Target="../slideLayouts/slideLayout387.xml"/><Relationship Id="rId5" Type="http://schemas.openxmlformats.org/officeDocument/2006/relationships/slideLayout" Target="../slideLayouts/slideLayout388.xml"/><Relationship Id="rId6" Type="http://schemas.openxmlformats.org/officeDocument/2006/relationships/slideLayout" Target="../slideLayouts/slideLayout389.xml"/><Relationship Id="rId7" Type="http://schemas.openxmlformats.org/officeDocument/2006/relationships/slideLayout" Target="../slideLayouts/slideLayout390.xml"/><Relationship Id="rId8" Type="http://schemas.openxmlformats.org/officeDocument/2006/relationships/slideLayout" Target="../slideLayouts/slideLayout391.xml"/><Relationship Id="rId9" Type="http://schemas.openxmlformats.org/officeDocument/2006/relationships/slideLayout" Target="../slideLayouts/slideLayout392.xml"/><Relationship Id="rId10" Type="http://schemas.openxmlformats.org/officeDocument/2006/relationships/slideLayout" Target="../slideLayouts/slideLayout393.xml"/><Relationship Id="rId11" Type="http://schemas.openxmlformats.org/officeDocument/2006/relationships/slideLayout" Target="../slideLayouts/slideLayout394.xml"/><Relationship Id="rId12" Type="http://schemas.openxmlformats.org/officeDocument/2006/relationships/slideLayout" Target="../slideLayouts/slideLayout395.xml"/><Relationship Id="rId13" Type="http://schemas.openxmlformats.org/officeDocument/2006/relationships/slideLayout" Target="../slideLayouts/slideLayout396.xml"/>
</Relationships>
</file>

<file path=ppt/slideMasters/_rels/slideMaster34.xml.rels><?xml version="1.0" encoding="UTF-8"?>
<Relationships xmlns="http://schemas.openxmlformats.org/package/2006/relationships"><Relationship Id="rId1" Type="http://schemas.openxmlformats.org/officeDocument/2006/relationships/theme" Target="../theme/theme34.xml"/><Relationship Id="rId2" Type="http://schemas.openxmlformats.org/officeDocument/2006/relationships/slideLayout" Target="../slideLayouts/slideLayout397.xml"/><Relationship Id="rId3" Type="http://schemas.openxmlformats.org/officeDocument/2006/relationships/slideLayout" Target="../slideLayouts/slideLayout398.xml"/><Relationship Id="rId4" Type="http://schemas.openxmlformats.org/officeDocument/2006/relationships/slideLayout" Target="../slideLayouts/slideLayout399.xml"/><Relationship Id="rId5" Type="http://schemas.openxmlformats.org/officeDocument/2006/relationships/slideLayout" Target="../slideLayouts/slideLayout400.xml"/><Relationship Id="rId6" Type="http://schemas.openxmlformats.org/officeDocument/2006/relationships/slideLayout" Target="../slideLayouts/slideLayout401.xml"/><Relationship Id="rId7" Type="http://schemas.openxmlformats.org/officeDocument/2006/relationships/slideLayout" Target="../slideLayouts/slideLayout402.xml"/><Relationship Id="rId8" Type="http://schemas.openxmlformats.org/officeDocument/2006/relationships/slideLayout" Target="../slideLayouts/slideLayout403.xml"/><Relationship Id="rId9" Type="http://schemas.openxmlformats.org/officeDocument/2006/relationships/slideLayout" Target="../slideLayouts/slideLayout404.xml"/><Relationship Id="rId10" Type="http://schemas.openxmlformats.org/officeDocument/2006/relationships/slideLayout" Target="../slideLayouts/slideLayout405.xml"/><Relationship Id="rId11" Type="http://schemas.openxmlformats.org/officeDocument/2006/relationships/slideLayout" Target="../slideLayouts/slideLayout406.xml"/><Relationship Id="rId12" Type="http://schemas.openxmlformats.org/officeDocument/2006/relationships/slideLayout" Target="../slideLayouts/slideLayout407.xml"/><Relationship Id="rId13" Type="http://schemas.openxmlformats.org/officeDocument/2006/relationships/slideLayout" Target="../slideLayouts/slideLayout408.xml"/>
</Relationships>
</file>

<file path=ppt/slideMasters/_rels/slideMaster35.xml.rels><?xml version="1.0" encoding="UTF-8"?>
<Relationships xmlns="http://schemas.openxmlformats.org/package/2006/relationships"><Relationship Id="rId1" Type="http://schemas.openxmlformats.org/officeDocument/2006/relationships/theme" Target="../theme/theme35.xml"/><Relationship Id="rId2" Type="http://schemas.openxmlformats.org/officeDocument/2006/relationships/slideLayout" Target="../slideLayouts/slideLayout409.xml"/><Relationship Id="rId3" Type="http://schemas.openxmlformats.org/officeDocument/2006/relationships/slideLayout" Target="../slideLayouts/slideLayout410.xml"/><Relationship Id="rId4" Type="http://schemas.openxmlformats.org/officeDocument/2006/relationships/slideLayout" Target="../slideLayouts/slideLayout411.xml"/><Relationship Id="rId5" Type="http://schemas.openxmlformats.org/officeDocument/2006/relationships/slideLayout" Target="../slideLayouts/slideLayout412.xml"/><Relationship Id="rId6" Type="http://schemas.openxmlformats.org/officeDocument/2006/relationships/slideLayout" Target="../slideLayouts/slideLayout413.xml"/><Relationship Id="rId7" Type="http://schemas.openxmlformats.org/officeDocument/2006/relationships/slideLayout" Target="../slideLayouts/slideLayout414.xml"/><Relationship Id="rId8" Type="http://schemas.openxmlformats.org/officeDocument/2006/relationships/slideLayout" Target="../slideLayouts/slideLayout415.xml"/><Relationship Id="rId9" Type="http://schemas.openxmlformats.org/officeDocument/2006/relationships/slideLayout" Target="../slideLayouts/slideLayout416.xml"/><Relationship Id="rId10" Type="http://schemas.openxmlformats.org/officeDocument/2006/relationships/slideLayout" Target="../slideLayouts/slideLayout417.xml"/><Relationship Id="rId11" Type="http://schemas.openxmlformats.org/officeDocument/2006/relationships/slideLayout" Target="../slideLayouts/slideLayout418.xml"/><Relationship Id="rId12" Type="http://schemas.openxmlformats.org/officeDocument/2006/relationships/slideLayout" Target="../slideLayouts/slideLayout419.xml"/><Relationship Id="rId13" Type="http://schemas.openxmlformats.org/officeDocument/2006/relationships/slideLayout" Target="../slideLayouts/slideLayout420.xml"/>
</Relationships>
</file>

<file path=ppt/slideMasters/_rels/slideMaster36.xml.rels><?xml version="1.0" encoding="UTF-8"?>
<Relationships xmlns="http://schemas.openxmlformats.org/package/2006/relationships"><Relationship Id="rId1" Type="http://schemas.openxmlformats.org/officeDocument/2006/relationships/theme" Target="../theme/theme36.xml"/><Relationship Id="rId2" Type="http://schemas.openxmlformats.org/officeDocument/2006/relationships/slideLayout" Target="../slideLayouts/slideLayout421.xml"/><Relationship Id="rId3" Type="http://schemas.openxmlformats.org/officeDocument/2006/relationships/slideLayout" Target="../slideLayouts/slideLayout422.xml"/><Relationship Id="rId4" Type="http://schemas.openxmlformats.org/officeDocument/2006/relationships/slideLayout" Target="../slideLayouts/slideLayout423.xml"/><Relationship Id="rId5" Type="http://schemas.openxmlformats.org/officeDocument/2006/relationships/slideLayout" Target="../slideLayouts/slideLayout424.xml"/><Relationship Id="rId6" Type="http://schemas.openxmlformats.org/officeDocument/2006/relationships/slideLayout" Target="../slideLayouts/slideLayout425.xml"/><Relationship Id="rId7" Type="http://schemas.openxmlformats.org/officeDocument/2006/relationships/slideLayout" Target="../slideLayouts/slideLayout426.xml"/><Relationship Id="rId8" Type="http://schemas.openxmlformats.org/officeDocument/2006/relationships/slideLayout" Target="../slideLayouts/slideLayout427.xml"/><Relationship Id="rId9" Type="http://schemas.openxmlformats.org/officeDocument/2006/relationships/slideLayout" Target="../slideLayouts/slideLayout428.xml"/><Relationship Id="rId10" Type="http://schemas.openxmlformats.org/officeDocument/2006/relationships/slideLayout" Target="../slideLayouts/slideLayout429.xml"/><Relationship Id="rId11" Type="http://schemas.openxmlformats.org/officeDocument/2006/relationships/slideLayout" Target="../slideLayouts/slideLayout430.xml"/><Relationship Id="rId12" Type="http://schemas.openxmlformats.org/officeDocument/2006/relationships/slideLayout" Target="../slideLayouts/slideLayout431.xml"/><Relationship Id="rId13" Type="http://schemas.openxmlformats.org/officeDocument/2006/relationships/slideLayout" Target="../slideLayouts/slideLayout432.xml"/>
</Relationships>
</file>

<file path=ppt/slideMasters/_rels/slideMaster37.xml.rels><?xml version="1.0" encoding="UTF-8"?>
<Relationships xmlns="http://schemas.openxmlformats.org/package/2006/relationships"><Relationship Id="rId1" Type="http://schemas.openxmlformats.org/officeDocument/2006/relationships/theme" Target="../theme/theme37.xml"/><Relationship Id="rId2" Type="http://schemas.openxmlformats.org/officeDocument/2006/relationships/slideLayout" Target="../slideLayouts/slideLayout433.xml"/><Relationship Id="rId3" Type="http://schemas.openxmlformats.org/officeDocument/2006/relationships/slideLayout" Target="../slideLayouts/slideLayout434.xml"/><Relationship Id="rId4" Type="http://schemas.openxmlformats.org/officeDocument/2006/relationships/slideLayout" Target="../slideLayouts/slideLayout435.xml"/><Relationship Id="rId5" Type="http://schemas.openxmlformats.org/officeDocument/2006/relationships/slideLayout" Target="../slideLayouts/slideLayout436.xml"/><Relationship Id="rId6" Type="http://schemas.openxmlformats.org/officeDocument/2006/relationships/slideLayout" Target="../slideLayouts/slideLayout437.xml"/><Relationship Id="rId7" Type="http://schemas.openxmlformats.org/officeDocument/2006/relationships/slideLayout" Target="../slideLayouts/slideLayout438.xml"/><Relationship Id="rId8" Type="http://schemas.openxmlformats.org/officeDocument/2006/relationships/slideLayout" Target="../slideLayouts/slideLayout439.xml"/><Relationship Id="rId9" Type="http://schemas.openxmlformats.org/officeDocument/2006/relationships/slideLayout" Target="../slideLayouts/slideLayout440.xml"/><Relationship Id="rId10" Type="http://schemas.openxmlformats.org/officeDocument/2006/relationships/slideLayout" Target="../slideLayouts/slideLayout441.xml"/><Relationship Id="rId11" Type="http://schemas.openxmlformats.org/officeDocument/2006/relationships/slideLayout" Target="../slideLayouts/slideLayout442.xml"/><Relationship Id="rId12" Type="http://schemas.openxmlformats.org/officeDocument/2006/relationships/slideLayout" Target="../slideLayouts/slideLayout443.xml"/><Relationship Id="rId13" Type="http://schemas.openxmlformats.org/officeDocument/2006/relationships/slideLayout" Target="../slideLayouts/slideLayout444.xml"/>
</Relationships>
</file>

<file path=ppt/slideMasters/_rels/slideMaster38.xml.rels><?xml version="1.0" encoding="UTF-8"?>
<Relationships xmlns="http://schemas.openxmlformats.org/package/2006/relationships"><Relationship Id="rId1" Type="http://schemas.openxmlformats.org/officeDocument/2006/relationships/theme" Target="../theme/theme38.xml"/><Relationship Id="rId2" Type="http://schemas.openxmlformats.org/officeDocument/2006/relationships/slideLayout" Target="../slideLayouts/slideLayout445.xml"/><Relationship Id="rId3" Type="http://schemas.openxmlformats.org/officeDocument/2006/relationships/slideLayout" Target="../slideLayouts/slideLayout446.xml"/><Relationship Id="rId4" Type="http://schemas.openxmlformats.org/officeDocument/2006/relationships/slideLayout" Target="../slideLayouts/slideLayout447.xml"/><Relationship Id="rId5" Type="http://schemas.openxmlformats.org/officeDocument/2006/relationships/slideLayout" Target="../slideLayouts/slideLayout448.xml"/><Relationship Id="rId6" Type="http://schemas.openxmlformats.org/officeDocument/2006/relationships/slideLayout" Target="../slideLayouts/slideLayout449.xml"/><Relationship Id="rId7" Type="http://schemas.openxmlformats.org/officeDocument/2006/relationships/slideLayout" Target="../slideLayouts/slideLayout450.xml"/><Relationship Id="rId8" Type="http://schemas.openxmlformats.org/officeDocument/2006/relationships/slideLayout" Target="../slideLayouts/slideLayout451.xml"/><Relationship Id="rId9" Type="http://schemas.openxmlformats.org/officeDocument/2006/relationships/slideLayout" Target="../slideLayouts/slideLayout452.xml"/><Relationship Id="rId10" Type="http://schemas.openxmlformats.org/officeDocument/2006/relationships/slideLayout" Target="../slideLayouts/slideLayout453.xml"/><Relationship Id="rId11" Type="http://schemas.openxmlformats.org/officeDocument/2006/relationships/slideLayout" Target="../slideLayouts/slideLayout454.xml"/><Relationship Id="rId12" Type="http://schemas.openxmlformats.org/officeDocument/2006/relationships/slideLayout" Target="../slideLayouts/slideLayout455.xml"/><Relationship Id="rId13" Type="http://schemas.openxmlformats.org/officeDocument/2006/relationships/slideLayout" Target="../slideLayouts/slideLayout456.xml"/>
</Relationships>
</file>

<file path=ppt/slideMasters/_rels/slideMaster39.xml.rels><?xml version="1.0" encoding="UTF-8"?>
<Relationships xmlns="http://schemas.openxmlformats.org/package/2006/relationships"><Relationship Id="rId1" Type="http://schemas.openxmlformats.org/officeDocument/2006/relationships/theme" Target="../theme/theme39.xml"/><Relationship Id="rId2" Type="http://schemas.openxmlformats.org/officeDocument/2006/relationships/slideLayout" Target="../slideLayouts/slideLayout457.xml"/><Relationship Id="rId3" Type="http://schemas.openxmlformats.org/officeDocument/2006/relationships/slideLayout" Target="../slideLayouts/slideLayout458.xml"/><Relationship Id="rId4" Type="http://schemas.openxmlformats.org/officeDocument/2006/relationships/slideLayout" Target="../slideLayouts/slideLayout459.xml"/><Relationship Id="rId5" Type="http://schemas.openxmlformats.org/officeDocument/2006/relationships/slideLayout" Target="../slideLayouts/slideLayout460.xml"/><Relationship Id="rId6" Type="http://schemas.openxmlformats.org/officeDocument/2006/relationships/slideLayout" Target="../slideLayouts/slideLayout461.xml"/><Relationship Id="rId7" Type="http://schemas.openxmlformats.org/officeDocument/2006/relationships/slideLayout" Target="../slideLayouts/slideLayout462.xml"/><Relationship Id="rId8" Type="http://schemas.openxmlformats.org/officeDocument/2006/relationships/slideLayout" Target="../slideLayouts/slideLayout463.xml"/><Relationship Id="rId9" Type="http://schemas.openxmlformats.org/officeDocument/2006/relationships/slideLayout" Target="../slideLayouts/slideLayout464.xml"/><Relationship Id="rId10" Type="http://schemas.openxmlformats.org/officeDocument/2006/relationships/slideLayout" Target="../slideLayouts/slideLayout465.xml"/><Relationship Id="rId11" Type="http://schemas.openxmlformats.org/officeDocument/2006/relationships/slideLayout" Target="../slideLayouts/slideLayout466.xml"/><Relationship Id="rId12" Type="http://schemas.openxmlformats.org/officeDocument/2006/relationships/slideLayout" Target="../slideLayouts/slideLayout467.xml"/><Relationship Id="rId13" Type="http://schemas.openxmlformats.org/officeDocument/2006/relationships/slideLayout" Target="../slideLayouts/slideLayout468.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40.xml.rels><?xml version="1.0" encoding="UTF-8"?>
<Relationships xmlns="http://schemas.openxmlformats.org/package/2006/relationships"><Relationship Id="rId1" Type="http://schemas.openxmlformats.org/officeDocument/2006/relationships/theme" Target="../theme/theme40.xml"/><Relationship Id="rId2" Type="http://schemas.openxmlformats.org/officeDocument/2006/relationships/slideLayout" Target="../slideLayouts/slideLayout469.xml"/><Relationship Id="rId3" Type="http://schemas.openxmlformats.org/officeDocument/2006/relationships/slideLayout" Target="../slideLayouts/slideLayout470.xml"/><Relationship Id="rId4" Type="http://schemas.openxmlformats.org/officeDocument/2006/relationships/slideLayout" Target="../slideLayouts/slideLayout471.xml"/><Relationship Id="rId5" Type="http://schemas.openxmlformats.org/officeDocument/2006/relationships/slideLayout" Target="../slideLayouts/slideLayout472.xml"/><Relationship Id="rId6" Type="http://schemas.openxmlformats.org/officeDocument/2006/relationships/slideLayout" Target="../slideLayouts/slideLayout473.xml"/><Relationship Id="rId7" Type="http://schemas.openxmlformats.org/officeDocument/2006/relationships/slideLayout" Target="../slideLayouts/slideLayout474.xml"/><Relationship Id="rId8" Type="http://schemas.openxmlformats.org/officeDocument/2006/relationships/slideLayout" Target="../slideLayouts/slideLayout475.xml"/><Relationship Id="rId9" Type="http://schemas.openxmlformats.org/officeDocument/2006/relationships/slideLayout" Target="../slideLayouts/slideLayout476.xml"/><Relationship Id="rId10" Type="http://schemas.openxmlformats.org/officeDocument/2006/relationships/slideLayout" Target="../slideLayouts/slideLayout477.xml"/><Relationship Id="rId11" Type="http://schemas.openxmlformats.org/officeDocument/2006/relationships/slideLayout" Target="../slideLayouts/slideLayout478.xml"/><Relationship Id="rId12" Type="http://schemas.openxmlformats.org/officeDocument/2006/relationships/slideLayout" Target="../slideLayouts/slideLayout479.xml"/><Relationship Id="rId13" Type="http://schemas.openxmlformats.org/officeDocument/2006/relationships/slideLayout" Target="../slideLayouts/slideLayout480.xml"/>
</Relationships>
</file>

<file path=ppt/slideMasters/_rels/slideMaster41.xml.rels><?xml version="1.0" encoding="UTF-8"?>
<Relationships xmlns="http://schemas.openxmlformats.org/package/2006/relationships"><Relationship Id="rId1" Type="http://schemas.openxmlformats.org/officeDocument/2006/relationships/theme" Target="../theme/theme41.xml"/><Relationship Id="rId2" Type="http://schemas.openxmlformats.org/officeDocument/2006/relationships/slideLayout" Target="../slideLayouts/slideLayout481.xml"/><Relationship Id="rId3" Type="http://schemas.openxmlformats.org/officeDocument/2006/relationships/slideLayout" Target="../slideLayouts/slideLayout482.xml"/><Relationship Id="rId4" Type="http://schemas.openxmlformats.org/officeDocument/2006/relationships/slideLayout" Target="../slideLayouts/slideLayout483.xml"/><Relationship Id="rId5" Type="http://schemas.openxmlformats.org/officeDocument/2006/relationships/slideLayout" Target="../slideLayouts/slideLayout484.xml"/><Relationship Id="rId6" Type="http://schemas.openxmlformats.org/officeDocument/2006/relationships/slideLayout" Target="../slideLayouts/slideLayout485.xml"/><Relationship Id="rId7" Type="http://schemas.openxmlformats.org/officeDocument/2006/relationships/slideLayout" Target="../slideLayouts/slideLayout486.xml"/><Relationship Id="rId8" Type="http://schemas.openxmlformats.org/officeDocument/2006/relationships/slideLayout" Target="../slideLayouts/slideLayout487.xml"/><Relationship Id="rId9" Type="http://schemas.openxmlformats.org/officeDocument/2006/relationships/slideLayout" Target="../slideLayouts/slideLayout488.xml"/><Relationship Id="rId10" Type="http://schemas.openxmlformats.org/officeDocument/2006/relationships/slideLayout" Target="../slideLayouts/slideLayout489.xml"/><Relationship Id="rId11" Type="http://schemas.openxmlformats.org/officeDocument/2006/relationships/slideLayout" Target="../slideLayouts/slideLayout490.xml"/><Relationship Id="rId12" Type="http://schemas.openxmlformats.org/officeDocument/2006/relationships/slideLayout" Target="../slideLayouts/slideLayout491.xml"/><Relationship Id="rId13" Type="http://schemas.openxmlformats.org/officeDocument/2006/relationships/slideLayout" Target="../slideLayouts/slideLayout492.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dt"/>
          </p:nvPr>
        </p:nvSpPr>
        <p:spPr>
          <a:xfrm>
            <a:off x="457200" y="6245280"/>
            <a:ext cx="2133360" cy="475920"/>
          </a:xfrm>
          <a:prstGeom prst="rect">
            <a:avLst/>
          </a:prstGeom>
        </p:spPr>
        <p:txBody>
          <a:bodyPr lIns="81360" rIns="81360" tIns="40680" bIns="40680"/>
          <a:p>
            <a:endParaRPr b="0" lang="en-US" sz="2400" spc="-1" strike="noStrike">
              <a:latin typeface="Times New Roman"/>
            </a:endParaRPr>
          </a:p>
        </p:txBody>
      </p:sp>
      <p:sp>
        <p:nvSpPr>
          <p:cNvPr id="1" name="PlaceHolder 2"/>
          <p:cNvSpPr>
            <a:spLocks noGrp="1"/>
          </p:cNvSpPr>
          <p:nvPr>
            <p:ph type="ftr"/>
          </p:nvPr>
        </p:nvSpPr>
        <p:spPr>
          <a:xfrm>
            <a:off x="3124080" y="6245280"/>
            <a:ext cx="2895120" cy="475920"/>
          </a:xfrm>
          <a:prstGeom prst="rect">
            <a:avLst/>
          </a:prstGeom>
        </p:spPr>
        <p:txBody>
          <a:bodyPr lIns="81360" rIns="81360" tIns="40680" bIns="40680"/>
          <a:p>
            <a:endParaRPr b="0" lang="en-US" sz="2400" spc="-1" strike="noStrike">
              <a:latin typeface="Times New Roman"/>
            </a:endParaRPr>
          </a:p>
        </p:txBody>
      </p:sp>
      <p:sp>
        <p:nvSpPr>
          <p:cNvPr id="2" name="PlaceHolder 3"/>
          <p:cNvSpPr>
            <a:spLocks noGrp="1"/>
          </p:cNvSpPr>
          <p:nvPr>
            <p:ph type="sldNum"/>
          </p:nvPr>
        </p:nvSpPr>
        <p:spPr>
          <a:xfrm>
            <a:off x="6553080" y="6245280"/>
            <a:ext cx="2133360" cy="475920"/>
          </a:xfrm>
          <a:prstGeom prst="rect">
            <a:avLst/>
          </a:prstGeom>
        </p:spPr>
        <p:txBody>
          <a:bodyPr lIns="81360" rIns="81360" tIns="40680" bIns="40680"/>
          <a:p>
            <a:pPr algn="r">
              <a:lnSpc>
                <a:spcPct val="100000"/>
              </a:lnSpc>
            </a:pPr>
            <a:fld id="{59757625-05D9-47B9-91E7-6222AE979A7D}" type="slidenum">
              <a:rPr b="0" lang="en-US" sz="1300" spc="-1" strike="noStrike">
                <a:solidFill>
                  <a:srgbClr val="000000"/>
                </a:solidFill>
                <a:latin typeface="Arial"/>
              </a:rPr>
              <a:t>1</a:t>
            </a:fld>
            <a:endParaRPr b="0" lang="en-US" sz="1300" spc="-1" strike="noStrike">
              <a:latin typeface="Times New Roman"/>
            </a:endParaRPr>
          </a:p>
        </p:txBody>
      </p:sp>
      <p:sp>
        <p:nvSpPr>
          <p:cNvPr id="3"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Arial"/>
              </a:rPr>
              <a:t>Click to edit the title text format</a:t>
            </a:r>
            <a:endParaRPr b="0" lang="it-IT" sz="1800" spc="-1" strike="noStrike">
              <a:solidFill>
                <a:srgbClr val="000000"/>
              </a:solidFill>
              <a:latin typeface="Arial"/>
            </a:endParaRPr>
          </a:p>
        </p:txBody>
      </p:sp>
      <p:sp>
        <p:nvSpPr>
          <p:cNvPr id="4"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100" spc="-1" strike="noStrike">
                <a:solidFill>
                  <a:srgbClr val="000000"/>
                </a:solidFill>
                <a:latin typeface="Arial"/>
              </a:rPr>
              <a:t>Click to edit the outline text format</a:t>
            </a:r>
            <a:endParaRPr b="0" lang="it-IT" sz="31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2300" spc="-1" strike="noStrike">
                <a:solidFill>
                  <a:srgbClr val="000000"/>
                </a:solidFill>
                <a:latin typeface="Arial"/>
              </a:rPr>
              <a:t>Second Outline Level</a:t>
            </a:r>
            <a:endParaRPr b="0" lang="it-IT" sz="23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900" spc="-1" strike="noStrike">
                <a:solidFill>
                  <a:srgbClr val="000000"/>
                </a:solidFill>
                <a:latin typeface="Arial"/>
              </a:rPr>
              <a:t>Third Outline Level</a:t>
            </a:r>
            <a:endParaRPr b="0" lang="it-IT" sz="19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900" spc="-1" strike="noStrike">
                <a:solidFill>
                  <a:srgbClr val="000000"/>
                </a:solidFill>
                <a:latin typeface="Arial"/>
              </a:rPr>
              <a:t>Fourth Outline Level</a:t>
            </a:r>
            <a:endParaRPr b="0" lang="it-IT" sz="19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Fifth Outline Level</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Sixth Outline Level</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Seventh Outline Level</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69" name="PlaceHolder 1"/>
          <p:cNvSpPr>
            <a:spLocks noGrp="1"/>
          </p:cNvSpPr>
          <p:nvPr>
            <p:ph type="dt"/>
          </p:nvPr>
        </p:nvSpPr>
        <p:spPr>
          <a:xfrm>
            <a:off x="457200" y="6356520"/>
            <a:ext cx="2133360" cy="364680"/>
          </a:xfrm>
          <a:prstGeom prst="rect">
            <a:avLst/>
          </a:prstGeom>
        </p:spPr>
        <p:txBody>
          <a:bodyPr lIns="99000" rIns="99000" tIns="49680" bIns="49680" anchor="ctr"/>
          <a:p>
            <a:pPr>
              <a:lnSpc>
                <a:spcPct val="100000"/>
              </a:lnSpc>
            </a:pPr>
            <a:fld id="{1DB22A0C-2CBD-4AC2-97EB-27898ED3D1D5}" type="datetime">
              <a:rPr b="0" lang="en-US" sz="1200" spc="-1" strike="noStrike">
                <a:solidFill>
                  <a:srgbClr val="8b8b8b"/>
                </a:solidFill>
                <a:latin typeface="Calibri"/>
              </a:rPr>
              <a:t>10/31/18</a:t>
            </a:fld>
            <a:endParaRPr b="0" lang="en-US" sz="1200" spc="-1" strike="noStrike">
              <a:latin typeface="Times New Roman"/>
            </a:endParaRPr>
          </a:p>
        </p:txBody>
      </p:sp>
      <p:sp>
        <p:nvSpPr>
          <p:cNvPr id="370" name="PlaceHolder 2"/>
          <p:cNvSpPr>
            <a:spLocks noGrp="1"/>
          </p:cNvSpPr>
          <p:nvPr>
            <p:ph type="ftr"/>
          </p:nvPr>
        </p:nvSpPr>
        <p:spPr>
          <a:xfrm>
            <a:off x="3124080" y="6356520"/>
            <a:ext cx="2895120" cy="364680"/>
          </a:xfrm>
          <a:prstGeom prst="rect">
            <a:avLst/>
          </a:prstGeom>
        </p:spPr>
        <p:txBody>
          <a:bodyPr lIns="99000" rIns="99000" tIns="49680" bIns="49680" anchor="ctr"/>
          <a:p>
            <a:endParaRPr b="0" lang="en-US" sz="2400" spc="-1" strike="noStrike">
              <a:latin typeface="Times New Roman"/>
            </a:endParaRPr>
          </a:p>
        </p:txBody>
      </p:sp>
      <p:sp>
        <p:nvSpPr>
          <p:cNvPr id="371" name="PlaceHolder 3"/>
          <p:cNvSpPr>
            <a:spLocks noGrp="1"/>
          </p:cNvSpPr>
          <p:nvPr>
            <p:ph type="sldNum"/>
          </p:nvPr>
        </p:nvSpPr>
        <p:spPr>
          <a:xfrm>
            <a:off x="6553080" y="6356520"/>
            <a:ext cx="2133360" cy="364680"/>
          </a:xfrm>
          <a:prstGeom prst="rect">
            <a:avLst/>
          </a:prstGeom>
        </p:spPr>
        <p:txBody>
          <a:bodyPr lIns="99000" rIns="99000" tIns="49680" bIns="49680" anchor="ctr"/>
          <a:p>
            <a:pPr algn="r">
              <a:lnSpc>
                <a:spcPct val="100000"/>
              </a:lnSpc>
            </a:pPr>
            <a:fld id="{0CA0D385-7D52-475E-A617-F00D27EE5C44}" type="slidenum">
              <a:rPr b="0" lang="en-US" sz="1200" spc="-1" strike="noStrike">
                <a:solidFill>
                  <a:srgbClr val="8b8b8b"/>
                </a:solidFill>
                <a:latin typeface="Calibri"/>
              </a:rPr>
              <a:t>&lt;number&gt;</a:t>
            </a:fld>
            <a:endParaRPr b="0" lang="en-US" sz="1200" spc="-1" strike="noStrike">
              <a:latin typeface="Times New Roman"/>
            </a:endParaRPr>
          </a:p>
        </p:txBody>
      </p:sp>
      <p:sp>
        <p:nvSpPr>
          <p:cNvPr id="372"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Calibri"/>
              </a:rPr>
              <a:t>Click to edit the title text format</a:t>
            </a:r>
            <a:endParaRPr b="0" lang="it-IT" sz="1800" spc="-1" strike="noStrike">
              <a:solidFill>
                <a:srgbClr val="000000"/>
              </a:solidFill>
              <a:latin typeface="Calibri"/>
            </a:endParaRPr>
          </a:p>
        </p:txBody>
      </p:sp>
      <p:sp>
        <p:nvSpPr>
          <p:cNvPr id="373"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170" spc="-1" strike="noStrike">
                <a:solidFill>
                  <a:srgbClr val="000000"/>
                </a:solidFill>
                <a:latin typeface="Calibri"/>
              </a:rPr>
              <a:t>Click to edit the outline text format</a:t>
            </a:r>
            <a:endParaRPr b="0" lang="it-IT" sz="317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t-IT" sz="2310" spc="-1" strike="noStrike">
                <a:solidFill>
                  <a:srgbClr val="000000"/>
                </a:solidFill>
                <a:latin typeface="Calibri"/>
              </a:rPr>
              <a:t>Second Outline Level</a:t>
            </a:r>
            <a:endParaRPr b="0" lang="it-IT" sz="231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t-IT" sz="1970" spc="-1" strike="noStrike">
                <a:solidFill>
                  <a:srgbClr val="000000"/>
                </a:solidFill>
                <a:latin typeface="Calibri"/>
              </a:rPr>
              <a:t>Third Outline Level</a:t>
            </a:r>
            <a:endParaRPr b="0" lang="it-IT" sz="197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t-IT" sz="1970" spc="-1" strike="noStrike">
                <a:solidFill>
                  <a:srgbClr val="000000"/>
                </a:solidFill>
                <a:latin typeface="Calibri"/>
              </a:rPr>
              <a:t>Fourth Outline Level</a:t>
            </a:r>
            <a:endParaRPr b="0" lang="it-IT" sz="197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Calibri"/>
              </a:rPr>
              <a:t>Fifth Outline Level</a:t>
            </a:r>
            <a:endParaRPr b="0" lang="it-IT"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Calibri"/>
              </a:rPr>
              <a:t>Sixth Outline Level</a:t>
            </a:r>
            <a:endParaRPr b="0" lang="it-IT"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Calibri"/>
              </a:rPr>
              <a:t>Seventh Outline Level</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0" name="PlaceHolder 1"/>
          <p:cNvSpPr>
            <a:spLocks noGrp="1"/>
          </p:cNvSpPr>
          <p:nvPr>
            <p:ph type="dt"/>
          </p:nvPr>
        </p:nvSpPr>
        <p:spPr>
          <a:xfrm>
            <a:off x="457200" y="6356520"/>
            <a:ext cx="2133360" cy="364680"/>
          </a:xfrm>
          <a:prstGeom prst="rect">
            <a:avLst/>
          </a:prstGeom>
        </p:spPr>
        <p:txBody>
          <a:bodyPr anchor="ctr"/>
          <a:p>
            <a:pPr>
              <a:lnSpc>
                <a:spcPct val="100000"/>
              </a:lnSpc>
            </a:pPr>
            <a:fld id="{732BE72A-A950-40C0-81D8-33921DC70CA0}" type="datetime">
              <a:rPr b="0" lang="en-US" sz="1200" spc="-1" strike="noStrike">
                <a:solidFill>
                  <a:srgbClr val="8b8b8b"/>
                </a:solidFill>
                <a:latin typeface="Arial"/>
              </a:rPr>
              <a:t>10/31/18</a:t>
            </a:fld>
            <a:endParaRPr b="0" lang="en-US" sz="1200" spc="-1" strike="noStrike">
              <a:latin typeface="Times New Roman"/>
            </a:endParaRPr>
          </a:p>
        </p:txBody>
      </p:sp>
      <p:sp>
        <p:nvSpPr>
          <p:cNvPr id="411" name="PlaceHolder 2"/>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412" name="PlaceHolder 3"/>
          <p:cNvSpPr>
            <a:spLocks noGrp="1"/>
          </p:cNvSpPr>
          <p:nvPr>
            <p:ph type="sldNum"/>
          </p:nvPr>
        </p:nvSpPr>
        <p:spPr>
          <a:xfrm>
            <a:off x="6553080" y="6356520"/>
            <a:ext cx="2133360" cy="364680"/>
          </a:xfrm>
          <a:prstGeom prst="rect">
            <a:avLst/>
          </a:prstGeom>
        </p:spPr>
        <p:txBody>
          <a:bodyPr anchor="ctr"/>
          <a:p>
            <a:pPr algn="r">
              <a:lnSpc>
                <a:spcPct val="100000"/>
              </a:lnSpc>
            </a:pPr>
            <a:fld id="{C5066712-E9E7-4E9C-99CD-8BFE799A46E8}" type="slidenum">
              <a:rPr b="0" lang="en-US" sz="1200" spc="-1" strike="noStrike">
                <a:solidFill>
                  <a:srgbClr val="898989"/>
                </a:solidFill>
                <a:latin typeface="Arial"/>
              </a:rPr>
              <a:t>&lt;number&gt;</a:t>
            </a:fld>
            <a:endParaRPr b="0" lang="en-US" sz="1200" spc="-1" strike="noStrike">
              <a:latin typeface="Times New Roman"/>
            </a:endParaRPr>
          </a:p>
        </p:txBody>
      </p:sp>
      <p:sp>
        <p:nvSpPr>
          <p:cNvPr id="413"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Calibri"/>
              </a:rPr>
              <a:t>Click to edit the title text format</a:t>
            </a:r>
            <a:endParaRPr b="0" lang="it-IT" sz="1800" spc="-1" strike="noStrike">
              <a:solidFill>
                <a:srgbClr val="000000"/>
              </a:solidFill>
              <a:latin typeface="Calibri"/>
            </a:endParaRPr>
          </a:p>
        </p:txBody>
      </p:sp>
      <p:sp>
        <p:nvSpPr>
          <p:cNvPr id="414"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200" spc="-1" strike="noStrike">
                <a:solidFill>
                  <a:srgbClr val="000000"/>
                </a:solidFill>
                <a:latin typeface="Calibri"/>
              </a:rPr>
              <a:t>Click to edit the outline text format</a:t>
            </a:r>
            <a:endParaRPr b="0" lang="it-IT"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t-IT" sz="2400" spc="-1" strike="noStrike">
                <a:solidFill>
                  <a:srgbClr val="000000"/>
                </a:solidFill>
                <a:latin typeface="Calibri"/>
              </a:rPr>
              <a:t>Second Outline Level</a:t>
            </a:r>
            <a:endParaRPr b="0" lang="it-IT"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t-IT" sz="2000" spc="-1" strike="noStrike">
                <a:solidFill>
                  <a:srgbClr val="000000"/>
                </a:solidFill>
                <a:latin typeface="Calibri"/>
              </a:rPr>
              <a:t>Third Outline Level</a:t>
            </a:r>
            <a:endParaRPr b="0" lang="it-IT"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t-IT" sz="2000" spc="-1" strike="noStrike">
                <a:solidFill>
                  <a:srgbClr val="000000"/>
                </a:solidFill>
                <a:latin typeface="Calibri"/>
              </a:rPr>
              <a:t>Fourth Outline Level</a:t>
            </a:r>
            <a:endParaRPr b="0" lang="it-IT"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Calibri"/>
              </a:rPr>
              <a:t>Fifth Outline Level</a:t>
            </a:r>
            <a:endParaRPr b="0" lang="it-IT"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Calibri"/>
              </a:rPr>
              <a:t>Sixth Outline Level</a:t>
            </a:r>
            <a:endParaRPr b="0" lang="it-IT"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Calibri"/>
              </a:rPr>
              <a:t>Seventh Outline Level</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51" name="PlaceHolder 1"/>
          <p:cNvSpPr>
            <a:spLocks noGrp="1"/>
          </p:cNvSpPr>
          <p:nvPr>
            <p:ph type="dt"/>
          </p:nvPr>
        </p:nvSpPr>
        <p:spPr>
          <a:xfrm>
            <a:off x="457200" y="6245280"/>
            <a:ext cx="2133360" cy="475920"/>
          </a:xfrm>
          <a:prstGeom prst="rect">
            <a:avLst/>
          </a:prstGeom>
        </p:spPr>
        <p:txBody>
          <a:bodyPr lIns="77400" rIns="77400" tIns="38880" bIns="38880"/>
          <a:p>
            <a:endParaRPr b="0" lang="en-US" sz="2400" spc="-1" strike="noStrike">
              <a:latin typeface="Times New Roman"/>
            </a:endParaRPr>
          </a:p>
        </p:txBody>
      </p:sp>
      <p:sp>
        <p:nvSpPr>
          <p:cNvPr id="452" name="PlaceHolder 2"/>
          <p:cNvSpPr>
            <a:spLocks noGrp="1"/>
          </p:cNvSpPr>
          <p:nvPr>
            <p:ph type="ftr"/>
          </p:nvPr>
        </p:nvSpPr>
        <p:spPr>
          <a:xfrm>
            <a:off x="3124080" y="6245280"/>
            <a:ext cx="2895120" cy="475920"/>
          </a:xfrm>
          <a:prstGeom prst="rect">
            <a:avLst/>
          </a:prstGeom>
        </p:spPr>
        <p:txBody>
          <a:bodyPr lIns="77400" rIns="77400" tIns="38880" bIns="38880"/>
          <a:p>
            <a:endParaRPr b="0" lang="en-US" sz="2400" spc="-1" strike="noStrike">
              <a:latin typeface="Times New Roman"/>
            </a:endParaRPr>
          </a:p>
        </p:txBody>
      </p:sp>
      <p:sp>
        <p:nvSpPr>
          <p:cNvPr id="453" name="PlaceHolder 3"/>
          <p:cNvSpPr>
            <a:spLocks noGrp="1"/>
          </p:cNvSpPr>
          <p:nvPr>
            <p:ph type="sldNum"/>
          </p:nvPr>
        </p:nvSpPr>
        <p:spPr>
          <a:xfrm>
            <a:off x="6553080" y="6245280"/>
            <a:ext cx="2133360" cy="475920"/>
          </a:xfrm>
          <a:prstGeom prst="rect">
            <a:avLst/>
          </a:prstGeom>
        </p:spPr>
        <p:txBody>
          <a:bodyPr lIns="77400" rIns="77400" tIns="38880" bIns="38880"/>
          <a:p>
            <a:pPr algn="r">
              <a:lnSpc>
                <a:spcPct val="100000"/>
              </a:lnSpc>
            </a:pPr>
            <a:fld id="{8DE762E3-ECC4-499F-8BE2-33F344691EC3}" type="slidenum">
              <a:rPr b="0" lang="en-US" sz="1300" spc="-1" strike="noStrike">
                <a:solidFill>
                  <a:srgbClr val="000000"/>
                </a:solidFill>
                <a:latin typeface="Arial"/>
              </a:rPr>
              <a:t>&lt;number&gt;</a:t>
            </a:fld>
            <a:endParaRPr b="0" lang="en-US" sz="1300" spc="-1" strike="noStrike">
              <a:latin typeface="Times New Roman"/>
            </a:endParaRPr>
          </a:p>
        </p:txBody>
      </p:sp>
      <p:sp>
        <p:nvSpPr>
          <p:cNvPr id="454"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Arial"/>
              </a:rPr>
              <a:t>Click to edit the title text format</a:t>
            </a:r>
            <a:endParaRPr b="0" lang="it-IT" sz="1800" spc="-1" strike="noStrike">
              <a:solidFill>
                <a:srgbClr val="000000"/>
              </a:solidFill>
              <a:latin typeface="Arial"/>
            </a:endParaRPr>
          </a:p>
        </p:txBody>
      </p:sp>
      <p:sp>
        <p:nvSpPr>
          <p:cNvPr id="455"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100" spc="-1" strike="noStrike">
                <a:solidFill>
                  <a:srgbClr val="000000"/>
                </a:solidFill>
                <a:latin typeface="Arial"/>
              </a:rPr>
              <a:t>Click to edit the outline text format</a:t>
            </a:r>
            <a:endParaRPr b="0" lang="it-IT" sz="31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2300" spc="-1" strike="noStrike">
                <a:solidFill>
                  <a:srgbClr val="000000"/>
                </a:solidFill>
                <a:latin typeface="Arial"/>
              </a:rPr>
              <a:t>Second Outline Level</a:t>
            </a:r>
            <a:endParaRPr b="0" lang="it-IT" sz="23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900" spc="-1" strike="noStrike">
                <a:solidFill>
                  <a:srgbClr val="000000"/>
                </a:solidFill>
                <a:latin typeface="Arial"/>
              </a:rPr>
              <a:t>Third Outline Level</a:t>
            </a:r>
            <a:endParaRPr b="0" lang="it-IT" sz="19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900" spc="-1" strike="noStrike">
                <a:solidFill>
                  <a:srgbClr val="000000"/>
                </a:solidFill>
                <a:latin typeface="Arial"/>
              </a:rPr>
              <a:t>Fourth Outline Level</a:t>
            </a:r>
            <a:endParaRPr b="0" lang="it-IT" sz="19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Fifth Outline Level</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Sixth Outline Level</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Seventh Outline Level</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92" name="PlaceHolder 1"/>
          <p:cNvSpPr>
            <a:spLocks noGrp="1"/>
          </p:cNvSpPr>
          <p:nvPr>
            <p:ph type="dt"/>
          </p:nvPr>
        </p:nvSpPr>
        <p:spPr>
          <a:xfrm>
            <a:off x="457200" y="6356520"/>
            <a:ext cx="2133360" cy="364680"/>
          </a:xfrm>
          <a:prstGeom prst="rect">
            <a:avLst/>
          </a:prstGeom>
        </p:spPr>
        <p:txBody>
          <a:bodyPr anchor="ctr"/>
          <a:p>
            <a:pPr>
              <a:lnSpc>
                <a:spcPct val="100000"/>
              </a:lnSpc>
            </a:pPr>
            <a:fld id="{6860A72E-6E7D-4550-91B2-5E099600E054}" type="datetime">
              <a:rPr b="0" lang="en-US" sz="1200" spc="-1" strike="noStrike">
                <a:solidFill>
                  <a:srgbClr val="8b8b8b"/>
                </a:solidFill>
                <a:latin typeface="Calibri"/>
              </a:rPr>
              <a:t>10/31/18</a:t>
            </a:fld>
            <a:endParaRPr b="0" lang="en-US" sz="1200" spc="-1" strike="noStrike">
              <a:latin typeface="Times New Roman"/>
            </a:endParaRPr>
          </a:p>
        </p:txBody>
      </p:sp>
      <p:sp>
        <p:nvSpPr>
          <p:cNvPr id="493" name="PlaceHolder 2"/>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494" name="PlaceHolder 3"/>
          <p:cNvSpPr>
            <a:spLocks noGrp="1"/>
          </p:cNvSpPr>
          <p:nvPr>
            <p:ph type="sldNum"/>
          </p:nvPr>
        </p:nvSpPr>
        <p:spPr>
          <a:xfrm>
            <a:off x="6553080" y="6356520"/>
            <a:ext cx="2133360" cy="364680"/>
          </a:xfrm>
          <a:prstGeom prst="rect">
            <a:avLst/>
          </a:prstGeom>
        </p:spPr>
        <p:txBody>
          <a:bodyPr anchor="ctr"/>
          <a:p>
            <a:pPr algn="r">
              <a:lnSpc>
                <a:spcPct val="100000"/>
              </a:lnSpc>
            </a:pPr>
            <a:fld id="{509B7B47-00FB-44F0-8BFE-1079F392D4D2}" type="slidenum">
              <a:rPr b="0" lang="en-US" sz="1200" spc="-1" strike="noStrike">
                <a:solidFill>
                  <a:srgbClr val="8b8b8b"/>
                </a:solidFill>
                <a:latin typeface="Calibri"/>
              </a:rPr>
              <a:t>&lt;number&gt;</a:t>
            </a:fld>
            <a:endParaRPr b="0" lang="en-US" sz="1200" spc="-1" strike="noStrike">
              <a:latin typeface="Times New Roman"/>
            </a:endParaRPr>
          </a:p>
        </p:txBody>
      </p:sp>
      <p:sp>
        <p:nvSpPr>
          <p:cNvPr id="495"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Calibri"/>
              </a:rPr>
              <a:t>Click to edit the title text format</a:t>
            </a:r>
            <a:endParaRPr b="0" lang="it-IT" sz="1800" spc="-1" strike="noStrike">
              <a:solidFill>
                <a:srgbClr val="000000"/>
              </a:solidFill>
              <a:latin typeface="Calibri"/>
            </a:endParaRPr>
          </a:p>
        </p:txBody>
      </p:sp>
      <p:sp>
        <p:nvSpPr>
          <p:cNvPr id="496"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200" spc="-1" strike="noStrike">
                <a:solidFill>
                  <a:srgbClr val="000000"/>
                </a:solidFill>
                <a:latin typeface="Calibri"/>
              </a:rPr>
              <a:t>Click to edit the outline text format</a:t>
            </a:r>
            <a:endParaRPr b="0" lang="it-IT"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t-IT" sz="2400" spc="-1" strike="noStrike">
                <a:solidFill>
                  <a:srgbClr val="000000"/>
                </a:solidFill>
                <a:latin typeface="Calibri"/>
              </a:rPr>
              <a:t>Second Outline Level</a:t>
            </a:r>
            <a:endParaRPr b="0" lang="it-IT"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t-IT" sz="2000" spc="-1" strike="noStrike">
                <a:solidFill>
                  <a:srgbClr val="000000"/>
                </a:solidFill>
                <a:latin typeface="Calibri"/>
              </a:rPr>
              <a:t>Third Outline Level</a:t>
            </a:r>
            <a:endParaRPr b="0" lang="it-IT"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t-IT" sz="2000" spc="-1" strike="noStrike">
                <a:solidFill>
                  <a:srgbClr val="000000"/>
                </a:solidFill>
                <a:latin typeface="Calibri"/>
              </a:rPr>
              <a:t>Fourth Outline Level</a:t>
            </a:r>
            <a:endParaRPr b="0" lang="it-IT"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Calibri"/>
              </a:rPr>
              <a:t>Fifth Outline Level</a:t>
            </a:r>
            <a:endParaRPr b="0" lang="it-IT"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Calibri"/>
              </a:rPr>
              <a:t>Sixth Outline Level</a:t>
            </a:r>
            <a:endParaRPr b="0" lang="it-IT"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Calibri"/>
              </a:rPr>
              <a:t>Seventh Outline Level</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33" name="PlaceHolder 1"/>
          <p:cNvSpPr>
            <a:spLocks noGrp="1"/>
          </p:cNvSpPr>
          <p:nvPr>
            <p:ph type="dt"/>
          </p:nvPr>
        </p:nvSpPr>
        <p:spPr>
          <a:xfrm>
            <a:off x="457200" y="6356520"/>
            <a:ext cx="2133360" cy="364680"/>
          </a:xfrm>
          <a:prstGeom prst="rect">
            <a:avLst/>
          </a:prstGeom>
        </p:spPr>
        <p:txBody>
          <a:bodyPr anchor="ctr"/>
          <a:p>
            <a:pPr>
              <a:lnSpc>
                <a:spcPct val="100000"/>
              </a:lnSpc>
            </a:pPr>
            <a:fld id="{16C655D6-116D-49F0-B37A-47645BCBD067}" type="datetime">
              <a:rPr b="0" lang="en-US" sz="1130" spc="-1" strike="noStrike">
                <a:solidFill>
                  <a:srgbClr val="8b8b8b"/>
                </a:solidFill>
                <a:latin typeface="Calibri"/>
              </a:rPr>
              <a:t>10/31/18</a:t>
            </a:fld>
            <a:endParaRPr b="0" lang="en-US" sz="1130" spc="-1" strike="noStrike">
              <a:latin typeface="Times New Roman"/>
            </a:endParaRPr>
          </a:p>
        </p:txBody>
      </p:sp>
      <p:sp>
        <p:nvSpPr>
          <p:cNvPr id="534" name="PlaceHolder 2"/>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535" name="PlaceHolder 3"/>
          <p:cNvSpPr>
            <a:spLocks noGrp="1"/>
          </p:cNvSpPr>
          <p:nvPr>
            <p:ph type="sldNum"/>
          </p:nvPr>
        </p:nvSpPr>
        <p:spPr>
          <a:xfrm>
            <a:off x="6553080" y="6356520"/>
            <a:ext cx="2133360" cy="364680"/>
          </a:xfrm>
          <a:prstGeom prst="rect">
            <a:avLst/>
          </a:prstGeom>
        </p:spPr>
        <p:txBody>
          <a:bodyPr anchor="ctr"/>
          <a:p>
            <a:pPr algn="r">
              <a:lnSpc>
                <a:spcPct val="100000"/>
              </a:lnSpc>
            </a:pPr>
            <a:fld id="{349F68B0-FACA-444A-928B-2A1E03E78DEB}" type="slidenum">
              <a:rPr b="0" lang="en-US" sz="1130" spc="-1" strike="noStrike">
                <a:solidFill>
                  <a:srgbClr val="8b8b8b"/>
                </a:solidFill>
                <a:latin typeface="Calibri"/>
              </a:rPr>
              <a:t>&lt;number&gt;</a:t>
            </a:fld>
            <a:endParaRPr b="0" lang="en-US" sz="1130" spc="-1" strike="noStrike">
              <a:latin typeface="Times New Roman"/>
            </a:endParaRPr>
          </a:p>
        </p:txBody>
      </p:sp>
      <p:sp>
        <p:nvSpPr>
          <p:cNvPr id="536"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Calibri"/>
              </a:rPr>
              <a:t>Click to edit the title text format</a:t>
            </a:r>
            <a:endParaRPr b="0" lang="it-IT" sz="1800" spc="-1" strike="noStrike">
              <a:solidFill>
                <a:srgbClr val="000000"/>
              </a:solidFill>
              <a:latin typeface="Calibri"/>
            </a:endParaRPr>
          </a:p>
        </p:txBody>
      </p:sp>
      <p:sp>
        <p:nvSpPr>
          <p:cNvPr id="537"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020" spc="-1" strike="noStrike">
                <a:solidFill>
                  <a:srgbClr val="000000"/>
                </a:solidFill>
                <a:latin typeface="Calibri"/>
              </a:rPr>
              <a:t>Click to edit the outline text format</a:t>
            </a:r>
            <a:endParaRPr b="0" lang="it-IT" sz="302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t-IT" sz="2270" spc="-1" strike="noStrike">
                <a:solidFill>
                  <a:srgbClr val="000000"/>
                </a:solidFill>
                <a:latin typeface="Calibri"/>
              </a:rPr>
              <a:t>Second Outline Level</a:t>
            </a:r>
            <a:endParaRPr b="0" lang="it-IT" sz="227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t-IT" sz="1890" spc="-1" strike="noStrike">
                <a:solidFill>
                  <a:srgbClr val="000000"/>
                </a:solidFill>
                <a:latin typeface="Calibri"/>
              </a:rPr>
              <a:t>Third Outline Level</a:t>
            </a:r>
            <a:endParaRPr b="0" lang="it-IT" sz="189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t-IT" sz="1890" spc="-1" strike="noStrike">
                <a:solidFill>
                  <a:srgbClr val="000000"/>
                </a:solidFill>
                <a:latin typeface="Calibri"/>
              </a:rPr>
              <a:t>Fourth Outline Level</a:t>
            </a:r>
            <a:endParaRPr b="0" lang="it-IT" sz="189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Calibri"/>
              </a:rPr>
              <a:t>Fifth Outline Level</a:t>
            </a:r>
            <a:endParaRPr b="0" lang="it-IT"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Calibri"/>
              </a:rPr>
              <a:t>Sixth Outline Level</a:t>
            </a:r>
            <a:endParaRPr b="0" lang="it-IT"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Calibri"/>
              </a:rPr>
              <a:t>Seventh Outline Level</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74" name="PlaceHolder 1"/>
          <p:cNvSpPr>
            <a:spLocks noGrp="1"/>
          </p:cNvSpPr>
          <p:nvPr>
            <p:ph type="dt"/>
          </p:nvPr>
        </p:nvSpPr>
        <p:spPr>
          <a:xfrm>
            <a:off x="457200" y="6356520"/>
            <a:ext cx="2133360" cy="364680"/>
          </a:xfrm>
          <a:prstGeom prst="rect">
            <a:avLst/>
          </a:prstGeom>
        </p:spPr>
        <p:txBody>
          <a:bodyPr anchor="ctr"/>
          <a:p>
            <a:pPr>
              <a:lnSpc>
                <a:spcPct val="100000"/>
              </a:lnSpc>
            </a:pPr>
            <a:fld id="{70D81BC8-A656-431A-9A78-C31220A9D435}" type="datetime">
              <a:rPr b="0" lang="en-US" sz="1130" spc="-1" strike="noStrike">
                <a:solidFill>
                  <a:srgbClr val="8b8b8b"/>
                </a:solidFill>
                <a:latin typeface="Arial"/>
              </a:rPr>
              <a:t>10/31/18</a:t>
            </a:fld>
            <a:endParaRPr b="0" lang="en-US" sz="1130" spc="-1" strike="noStrike">
              <a:latin typeface="Times New Roman"/>
            </a:endParaRPr>
          </a:p>
        </p:txBody>
      </p:sp>
      <p:sp>
        <p:nvSpPr>
          <p:cNvPr id="575" name="PlaceHolder 2"/>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576" name="PlaceHolder 3"/>
          <p:cNvSpPr>
            <a:spLocks noGrp="1"/>
          </p:cNvSpPr>
          <p:nvPr>
            <p:ph type="sldNum"/>
          </p:nvPr>
        </p:nvSpPr>
        <p:spPr>
          <a:xfrm>
            <a:off x="6553080" y="6356520"/>
            <a:ext cx="2133360" cy="364680"/>
          </a:xfrm>
          <a:prstGeom prst="rect">
            <a:avLst/>
          </a:prstGeom>
        </p:spPr>
        <p:txBody>
          <a:bodyPr anchor="ctr"/>
          <a:p>
            <a:pPr algn="r">
              <a:lnSpc>
                <a:spcPct val="100000"/>
              </a:lnSpc>
            </a:pPr>
            <a:fld id="{AF69125A-B73B-4CB9-939D-6CE837B349E0}" type="slidenum">
              <a:rPr b="0" lang="en-US" sz="1130" spc="-1" strike="noStrike">
                <a:solidFill>
                  <a:srgbClr val="898989"/>
                </a:solidFill>
                <a:latin typeface="Arial"/>
              </a:rPr>
              <a:t>&lt;number&gt;</a:t>
            </a:fld>
            <a:endParaRPr b="0" lang="en-US" sz="1130" spc="-1" strike="noStrike">
              <a:latin typeface="Times New Roman"/>
            </a:endParaRPr>
          </a:p>
        </p:txBody>
      </p:sp>
      <p:sp>
        <p:nvSpPr>
          <p:cNvPr id="577"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Calibri"/>
              </a:rPr>
              <a:t>Click to edit the title text format</a:t>
            </a:r>
            <a:endParaRPr b="0" lang="it-IT" sz="1800" spc="-1" strike="noStrike">
              <a:solidFill>
                <a:srgbClr val="000000"/>
              </a:solidFill>
              <a:latin typeface="Calibri"/>
            </a:endParaRPr>
          </a:p>
        </p:txBody>
      </p:sp>
      <p:sp>
        <p:nvSpPr>
          <p:cNvPr id="578"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020" spc="-1" strike="noStrike">
                <a:solidFill>
                  <a:srgbClr val="000000"/>
                </a:solidFill>
                <a:latin typeface="Calibri"/>
              </a:rPr>
              <a:t>Click to edit the outline text format</a:t>
            </a:r>
            <a:endParaRPr b="0" lang="it-IT" sz="302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t-IT" sz="2270" spc="-1" strike="noStrike">
                <a:solidFill>
                  <a:srgbClr val="000000"/>
                </a:solidFill>
                <a:latin typeface="Calibri"/>
              </a:rPr>
              <a:t>Second Outline Level</a:t>
            </a:r>
            <a:endParaRPr b="0" lang="it-IT" sz="227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t-IT" sz="1890" spc="-1" strike="noStrike">
                <a:solidFill>
                  <a:srgbClr val="000000"/>
                </a:solidFill>
                <a:latin typeface="Calibri"/>
              </a:rPr>
              <a:t>Third Outline Level</a:t>
            </a:r>
            <a:endParaRPr b="0" lang="it-IT" sz="189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t-IT" sz="1890" spc="-1" strike="noStrike">
                <a:solidFill>
                  <a:srgbClr val="000000"/>
                </a:solidFill>
                <a:latin typeface="Calibri"/>
              </a:rPr>
              <a:t>Fourth Outline Level</a:t>
            </a:r>
            <a:endParaRPr b="0" lang="it-IT" sz="189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Calibri"/>
              </a:rPr>
              <a:t>Fifth Outline Level</a:t>
            </a:r>
            <a:endParaRPr b="0" lang="it-IT"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Calibri"/>
              </a:rPr>
              <a:t>Sixth Outline Level</a:t>
            </a:r>
            <a:endParaRPr b="0" lang="it-IT"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Calibri"/>
              </a:rPr>
              <a:t>Seventh Outline Level</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15" name="PlaceHolder 1"/>
          <p:cNvSpPr>
            <a:spLocks noGrp="1"/>
          </p:cNvSpPr>
          <p:nvPr>
            <p:ph type="dt"/>
          </p:nvPr>
        </p:nvSpPr>
        <p:spPr>
          <a:xfrm>
            <a:off x="457200" y="6356520"/>
            <a:ext cx="2133360" cy="364680"/>
          </a:xfrm>
          <a:prstGeom prst="rect">
            <a:avLst/>
          </a:prstGeom>
        </p:spPr>
        <p:txBody>
          <a:bodyPr anchor="ctr"/>
          <a:p>
            <a:pPr>
              <a:lnSpc>
                <a:spcPct val="100000"/>
              </a:lnSpc>
            </a:pPr>
            <a:fld id="{A2BF65F8-2BDA-41DE-8E9D-51C1B1FCE3DB}" type="datetime">
              <a:rPr b="0" lang="en-US" sz="1070" spc="-1" strike="noStrike">
                <a:solidFill>
                  <a:srgbClr val="8b8b8b"/>
                </a:solidFill>
                <a:latin typeface="Arial"/>
              </a:rPr>
              <a:t>10/31/18</a:t>
            </a:fld>
            <a:endParaRPr b="0" lang="en-US" sz="1070" spc="-1" strike="noStrike">
              <a:latin typeface="Times New Roman"/>
            </a:endParaRPr>
          </a:p>
        </p:txBody>
      </p:sp>
      <p:sp>
        <p:nvSpPr>
          <p:cNvPr id="616" name="PlaceHolder 2"/>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617" name="PlaceHolder 3"/>
          <p:cNvSpPr>
            <a:spLocks noGrp="1"/>
          </p:cNvSpPr>
          <p:nvPr>
            <p:ph type="sldNum"/>
          </p:nvPr>
        </p:nvSpPr>
        <p:spPr>
          <a:xfrm>
            <a:off x="6553080" y="6356520"/>
            <a:ext cx="2133360" cy="364680"/>
          </a:xfrm>
          <a:prstGeom prst="rect">
            <a:avLst/>
          </a:prstGeom>
        </p:spPr>
        <p:txBody>
          <a:bodyPr anchor="ctr"/>
          <a:p>
            <a:pPr algn="r">
              <a:lnSpc>
                <a:spcPct val="100000"/>
              </a:lnSpc>
            </a:pPr>
            <a:fld id="{FFD5D46F-AD02-4AFA-8B72-D1F96270EFE6}" type="slidenum">
              <a:rPr b="0" lang="en-US" sz="1070" spc="-1" strike="noStrike">
                <a:solidFill>
                  <a:srgbClr val="898989"/>
                </a:solidFill>
                <a:latin typeface="Arial"/>
              </a:rPr>
              <a:t>&lt;number&gt;</a:t>
            </a:fld>
            <a:endParaRPr b="0" lang="en-US" sz="1070" spc="-1" strike="noStrike">
              <a:latin typeface="Times New Roman"/>
            </a:endParaRPr>
          </a:p>
        </p:txBody>
      </p:sp>
      <p:sp>
        <p:nvSpPr>
          <p:cNvPr id="618"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Calibri"/>
              </a:rPr>
              <a:t>Click to edit the title text format</a:t>
            </a:r>
            <a:endParaRPr b="0" lang="it-IT" sz="1800" spc="-1" strike="noStrike">
              <a:solidFill>
                <a:srgbClr val="000000"/>
              </a:solidFill>
              <a:latin typeface="Calibri"/>
            </a:endParaRPr>
          </a:p>
        </p:txBody>
      </p:sp>
      <p:sp>
        <p:nvSpPr>
          <p:cNvPr id="619"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2850" spc="-1" strike="noStrike">
                <a:solidFill>
                  <a:srgbClr val="000000"/>
                </a:solidFill>
                <a:latin typeface="Calibri"/>
              </a:rPr>
              <a:t>Click to edit the outline text format</a:t>
            </a:r>
            <a:endParaRPr b="0" lang="it-IT" sz="285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t-IT" sz="2140" spc="-1" strike="noStrike">
                <a:solidFill>
                  <a:srgbClr val="000000"/>
                </a:solidFill>
                <a:latin typeface="Calibri"/>
              </a:rPr>
              <a:t>Second Outline Level</a:t>
            </a:r>
            <a:endParaRPr b="0" lang="it-IT" sz="214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t-IT" sz="1779" spc="-1" strike="noStrike">
                <a:solidFill>
                  <a:srgbClr val="000000"/>
                </a:solidFill>
                <a:latin typeface="Calibri"/>
              </a:rPr>
              <a:t>Third Outline Level</a:t>
            </a:r>
            <a:endParaRPr b="0" lang="it-IT" sz="1779"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t-IT" sz="1779" spc="-1" strike="noStrike">
                <a:solidFill>
                  <a:srgbClr val="000000"/>
                </a:solidFill>
                <a:latin typeface="Calibri"/>
              </a:rPr>
              <a:t>Fourth Outline Level</a:t>
            </a:r>
            <a:endParaRPr b="0" lang="it-IT" sz="1779"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Calibri"/>
              </a:rPr>
              <a:t>Fifth Outline Level</a:t>
            </a:r>
            <a:endParaRPr b="0" lang="it-IT"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Calibri"/>
              </a:rPr>
              <a:t>Sixth Outline Level</a:t>
            </a:r>
            <a:endParaRPr b="0" lang="it-IT"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Calibri"/>
              </a:rPr>
              <a:t>Seventh Outline Level</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sldMaster>
</file>

<file path=ppt/slideMasters/slideMaster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56" name="PlaceHolder 1"/>
          <p:cNvSpPr>
            <a:spLocks noGrp="1"/>
          </p:cNvSpPr>
          <p:nvPr>
            <p:ph type="dt"/>
          </p:nvPr>
        </p:nvSpPr>
        <p:spPr>
          <a:xfrm>
            <a:off x="457200" y="6356520"/>
            <a:ext cx="2133360" cy="364680"/>
          </a:xfrm>
          <a:prstGeom prst="rect">
            <a:avLst/>
          </a:prstGeom>
        </p:spPr>
        <p:txBody>
          <a:bodyPr anchor="ctr"/>
          <a:p>
            <a:pPr>
              <a:lnSpc>
                <a:spcPct val="100000"/>
              </a:lnSpc>
            </a:pPr>
            <a:fld id="{F88A12B1-C354-4869-9C6B-A3CED8C2644C}" type="datetime">
              <a:rPr b="0" lang="en-US" sz="1070" spc="-1" strike="noStrike">
                <a:solidFill>
                  <a:srgbClr val="8b8b8b"/>
                </a:solidFill>
                <a:latin typeface="Arial"/>
              </a:rPr>
              <a:t>10/31/18</a:t>
            </a:fld>
            <a:endParaRPr b="0" lang="en-US" sz="1070" spc="-1" strike="noStrike">
              <a:latin typeface="Times New Roman"/>
            </a:endParaRPr>
          </a:p>
        </p:txBody>
      </p:sp>
      <p:sp>
        <p:nvSpPr>
          <p:cNvPr id="657" name="PlaceHolder 2"/>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658" name="PlaceHolder 3"/>
          <p:cNvSpPr>
            <a:spLocks noGrp="1"/>
          </p:cNvSpPr>
          <p:nvPr>
            <p:ph type="sldNum"/>
          </p:nvPr>
        </p:nvSpPr>
        <p:spPr>
          <a:xfrm>
            <a:off x="6553080" y="6356520"/>
            <a:ext cx="2133360" cy="364680"/>
          </a:xfrm>
          <a:prstGeom prst="rect">
            <a:avLst/>
          </a:prstGeom>
        </p:spPr>
        <p:txBody>
          <a:bodyPr anchor="ctr"/>
          <a:p>
            <a:pPr algn="r">
              <a:lnSpc>
                <a:spcPct val="100000"/>
              </a:lnSpc>
            </a:pPr>
            <a:fld id="{51B3CF76-732A-4A81-A5B4-0EC7915BB407}" type="slidenum">
              <a:rPr b="0" lang="en-US" sz="1070" spc="-1" strike="noStrike">
                <a:solidFill>
                  <a:srgbClr val="898989"/>
                </a:solidFill>
                <a:latin typeface="Arial"/>
              </a:rPr>
              <a:t>&lt;number&gt;</a:t>
            </a:fld>
            <a:endParaRPr b="0" lang="en-US" sz="1070" spc="-1" strike="noStrike">
              <a:latin typeface="Times New Roman"/>
            </a:endParaRPr>
          </a:p>
        </p:txBody>
      </p:sp>
      <p:sp>
        <p:nvSpPr>
          <p:cNvPr id="659"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Calibri"/>
              </a:rPr>
              <a:t>Click to edit the title text format</a:t>
            </a:r>
            <a:endParaRPr b="0" lang="it-IT" sz="1800" spc="-1" strike="noStrike">
              <a:solidFill>
                <a:srgbClr val="000000"/>
              </a:solidFill>
              <a:latin typeface="Calibri"/>
            </a:endParaRPr>
          </a:p>
        </p:txBody>
      </p:sp>
      <p:sp>
        <p:nvSpPr>
          <p:cNvPr id="660"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2850" spc="-1" strike="noStrike">
                <a:solidFill>
                  <a:srgbClr val="000000"/>
                </a:solidFill>
                <a:latin typeface="Calibri"/>
              </a:rPr>
              <a:t>Click to edit the outline text format</a:t>
            </a:r>
            <a:endParaRPr b="0" lang="it-IT" sz="285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t-IT" sz="2140" spc="-1" strike="noStrike">
                <a:solidFill>
                  <a:srgbClr val="000000"/>
                </a:solidFill>
                <a:latin typeface="Calibri"/>
              </a:rPr>
              <a:t>Second Outline Level</a:t>
            </a:r>
            <a:endParaRPr b="0" lang="it-IT" sz="214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t-IT" sz="1779" spc="-1" strike="noStrike">
                <a:solidFill>
                  <a:srgbClr val="000000"/>
                </a:solidFill>
                <a:latin typeface="Calibri"/>
              </a:rPr>
              <a:t>Third Outline Level</a:t>
            </a:r>
            <a:endParaRPr b="0" lang="it-IT" sz="1779"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t-IT" sz="1779" spc="-1" strike="noStrike">
                <a:solidFill>
                  <a:srgbClr val="000000"/>
                </a:solidFill>
                <a:latin typeface="Calibri"/>
              </a:rPr>
              <a:t>Fourth Outline Level</a:t>
            </a:r>
            <a:endParaRPr b="0" lang="it-IT" sz="1779"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Calibri"/>
              </a:rPr>
              <a:t>Fifth Outline Level</a:t>
            </a:r>
            <a:endParaRPr b="0" lang="it-IT"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Calibri"/>
              </a:rPr>
              <a:t>Sixth Outline Level</a:t>
            </a:r>
            <a:endParaRPr b="0" lang="it-IT"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Calibri"/>
              </a:rPr>
              <a:t>Seventh Outline Level</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Lst>
</p:sldMaster>
</file>

<file path=ppt/slideMasters/slideMaster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97" name="PlaceHolder 1"/>
          <p:cNvSpPr>
            <a:spLocks noGrp="1"/>
          </p:cNvSpPr>
          <p:nvPr>
            <p:ph type="dt"/>
          </p:nvPr>
        </p:nvSpPr>
        <p:spPr>
          <a:xfrm>
            <a:off x="457200" y="6356520"/>
            <a:ext cx="2133360" cy="364680"/>
          </a:xfrm>
          <a:prstGeom prst="rect">
            <a:avLst/>
          </a:prstGeom>
        </p:spPr>
        <p:txBody>
          <a:bodyPr anchor="ctr"/>
          <a:p>
            <a:pPr>
              <a:lnSpc>
                <a:spcPct val="100000"/>
              </a:lnSpc>
            </a:pPr>
            <a:fld id="{A927FBAA-D239-43B2-B060-DD705B984FF8}" type="datetime">
              <a:rPr b="0" lang="en-US" sz="1070" spc="-1" strike="noStrike">
                <a:solidFill>
                  <a:srgbClr val="8b8b8b"/>
                </a:solidFill>
                <a:latin typeface="Arial"/>
              </a:rPr>
              <a:t>10/31/18</a:t>
            </a:fld>
            <a:endParaRPr b="0" lang="en-US" sz="1070" spc="-1" strike="noStrike">
              <a:latin typeface="Times New Roman"/>
            </a:endParaRPr>
          </a:p>
        </p:txBody>
      </p:sp>
      <p:sp>
        <p:nvSpPr>
          <p:cNvPr id="698" name="PlaceHolder 2"/>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699" name="PlaceHolder 3"/>
          <p:cNvSpPr>
            <a:spLocks noGrp="1"/>
          </p:cNvSpPr>
          <p:nvPr>
            <p:ph type="sldNum"/>
          </p:nvPr>
        </p:nvSpPr>
        <p:spPr>
          <a:xfrm>
            <a:off x="6553080" y="6356520"/>
            <a:ext cx="2133360" cy="364680"/>
          </a:xfrm>
          <a:prstGeom prst="rect">
            <a:avLst/>
          </a:prstGeom>
        </p:spPr>
        <p:txBody>
          <a:bodyPr anchor="ctr"/>
          <a:p>
            <a:pPr algn="r">
              <a:lnSpc>
                <a:spcPct val="100000"/>
              </a:lnSpc>
            </a:pPr>
            <a:fld id="{88E48618-8927-477A-BD6A-1FE5A4CE9253}" type="slidenum">
              <a:rPr b="0" lang="en-US" sz="1070" spc="-1" strike="noStrike">
                <a:solidFill>
                  <a:srgbClr val="898989"/>
                </a:solidFill>
                <a:latin typeface="Arial"/>
              </a:rPr>
              <a:t>&lt;number&gt;</a:t>
            </a:fld>
            <a:endParaRPr b="0" lang="en-US" sz="1070" spc="-1" strike="noStrike">
              <a:latin typeface="Times New Roman"/>
            </a:endParaRPr>
          </a:p>
        </p:txBody>
      </p:sp>
      <p:sp>
        <p:nvSpPr>
          <p:cNvPr id="700"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Calibri"/>
              </a:rPr>
              <a:t>Click to edit the title text format</a:t>
            </a:r>
            <a:endParaRPr b="0" lang="it-IT" sz="1800" spc="-1" strike="noStrike">
              <a:solidFill>
                <a:srgbClr val="000000"/>
              </a:solidFill>
              <a:latin typeface="Calibri"/>
            </a:endParaRPr>
          </a:p>
        </p:txBody>
      </p:sp>
      <p:sp>
        <p:nvSpPr>
          <p:cNvPr id="701"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2850" spc="-1" strike="noStrike">
                <a:solidFill>
                  <a:srgbClr val="000000"/>
                </a:solidFill>
                <a:latin typeface="Calibri"/>
              </a:rPr>
              <a:t>Click to edit the outline text format</a:t>
            </a:r>
            <a:endParaRPr b="0" lang="it-IT" sz="285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t-IT" sz="2140" spc="-1" strike="noStrike">
                <a:solidFill>
                  <a:srgbClr val="000000"/>
                </a:solidFill>
                <a:latin typeface="Calibri"/>
              </a:rPr>
              <a:t>Second Outline Level</a:t>
            </a:r>
            <a:endParaRPr b="0" lang="it-IT" sz="214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t-IT" sz="1779" spc="-1" strike="noStrike">
                <a:solidFill>
                  <a:srgbClr val="000000"/>
                </a:solidFill>
                <a:latin typeface="Calibri"/>
              </a:rPr>
              <a:t>Third Outline Level</a:t>
            </a:r>
            <a:endParaRPr b="0" lang="it-IT" sz="1779"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t-IT" sz="1779" spc="-1" strike="noStrike">
                <a:solidFill>
                  <a:srgbClr val="000000"/>
                </a:solidFill>
                <a:latin typeface="Calibri"/>
              </a:rPr>
              <a:t>Fourth Outline Level</a:t>
            </a:r>
            <a:endParaRPr b="0" lang="it-IT" sz="1779"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Calibri"/>
              </a:rPr>
              <a:t>Fifth Outline Level</a:t>
            </a:r>
            <a:endParaRPr b="0" lang="it-IT"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Calibri"/>
              </a:rPr>
              <a:t>Sixth Outline Level</a:t>
            </a:r>
            <a:endParaRPr b="0" lang="it-IT"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Calibri"/>
              </a:rPr>
              <a:t>Seventh Outline Level</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Lst>
</p:sldMaster>
</file>

<file path=ppt/slideMasters/slideMaster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38" name="PlaceHolder 1"/>
          <p:cNvSpPr>
            <a:spLocks noGrp="1"/>
          </p:cNvSpPr>
          <p:nvPr>
            <p:ph type="dt"/>
          </p:nvPr>
        </p:nvSpPr>
        <p:spPr>
          <a:xfrm>
            <a:off x="457200" y="6357960"/>
            <a:ext cx="2133360" cy="364680"/>
          </a:xfrm>
          <a:prstGeom prst="rect">
            <a:avLst/>
          </a:prstGeom>
        </p:spPr>
        <p:txBody>
          <a:bodyPr lIns="77760" rIns="77760" tIns="38880" bIns="38880" anchor="ctr"/>
          <a:p>
            <a:pPr>
              <a:lnSpc>
                <a:spcPct val="100000"/>
              </a:lnSpc>
            </a:pPr>
            <a:fld id="{FBB090AA-4D5A-4990-8346-95846152450E}" type="datetime">
              <a:rPr b="0" lang="en-US" sz="1200" spc="-1" strike="noStrike">
                <a:solidFill>
                  <a:srgbClr val="8b8b8b"/>
                </a:solidFill>
                <a:latin typeface="Calibri"/>
              </a:rPr>
              <a:t>10/31/18</a:t>
            </a:fld>
            <a:endParaRPr b="0" lang="en-US" sz="1200" spc="-1" strike="noStrike">
              <a:latin typeface="Times New Roman"/>
            </a:endParaRPr>
          </a:p>
        </p:txBody>
      </p:sp>
      <p:sp>
        <p:nvSpPr>
          <p:cNvPr id="739" name="PlaceHolder 2"/>
          <p:cNvSpPr>
            <a:spLocks noGrp="1"/>
          </p:cNvSpPr>
          <p:nvPr>
            <p:ph type="ftr"/>
          </p:nvPr>
        </p:nvSpPr>
        <p:spPr>
          <a:xfrm>
            <a:off x="3124080" y="6357960"/>
            <a:ext cx="2895120" cy="364680"/>
          </a:xfrm>
          <a:prstGeom prst="rect">
            <a:avLst/>
          </a:prstGeom>
        </p:spPr>
        <p:txBody>
          <a:bodyPr lIns="77760" rIns="77760" tIns="38880" bIns="38880" anchor="ctr"/>
          <a:p>
            <a:endParaRPr b="0" lang="en-US" sz="2400" spc="-1" strike="noStrike">
              <a:latin typeface="Times New Roman"/>
            </a:endParaRPr>
          </a:p>
        </p:txBody>
      </p:sp>
      <p:sp>
        <p:nvSpPr>
          <p:cNvPr id="740" name="PlaceHolder 3"/>
          <p:cNvSpPr>
            <a:spLocks noGrp="1"/>
          </p:cNvSpPr>
          <p:nvPr>
            <p:ph type="sldNum"/>
          </p:nvPr>
        </p:nvSpPr>
        <p:spPr>
          <a:xfrm>
            <a:off x="6553080" y="6357960"/>
            <a:ext cx="2133360" cy="364680"/>
          </a:xfrm>
          <a:prstGeom prst="rect">
            <a:avLst/>
          </a:prstGeom>
        </p:spPr>
        <p:txBody>
          <a:bodyPr lIns="77760" rIns="77760" tIns="38880" bIns="38880" anchor="ctr"/>
          <a:p>
            <a:pPr algn="r">
              <a:lnSpc>
                <a:spcPct val="100000"/>
              </a:lnSpc>
            </a:pPr>
            <a:fld id="{6DCA8027-EAAE-4366-A041-AD45DCE1789C}" type="slidenum">
              <a:rPr b="0" lang="en-US" sz="1200" spc="-1" strike="noStrike">
                <a:solidFill>
                  <a:srgbClr val="8b8b8b"/>
                </a:solidFill>
                <a:latin typeface="Calibri"/>
              </a:rPr>
              <a:t>&lt;number&gt;</a:t>
            </a:fld>
            <a:endParaRPr b="0" lang="en-US" sz="1200" spc="-1" strike="noStrike">
              <a:latin typeface="Times New Roman"/>
            </a:endParaRPr>
          </a:p>
        </p:txBody>
      </p:sp>
      <p:sp>
        <p:nvSpPr>
          <p:cNvPr id="741"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Calibri"/>
              </a:rPr>
              <a:t>Click to edit the title text format</a:t>
            </a:r>
            <a:endParaRPr b="0" lang="it-IT" sz="1800" spc="-1" strike="noStrike">
              <a:solidFill>
                <a:srgbClr val="000000"/>
              </a:solidFill>
              <a:latin typeface="Calibri"/>
            </a:endParaRPr>
          </a:p>
        </p:txBody>
      </p:sp>
      <p:sp>
        <p:nvSpPr>
          <p:cNvPr id="742"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170" spc="-1" strike="noStrike">
                <a:solidFill>
                  <a:srgbClr val="000000"/>
                </a:solidFill>
                <a:latin typeface="Calibri"/>
              </a:rPr>
              <a:t>Click to edit the outline text format</a:t>
            </a:r>
            <a:endParaRPr b="0" lang="it-IT" sz="317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t-IT" sz="2310" spc="-1" strike="noStrike">
                <a:solidFill>
                  <a:srgbClr val="000000"/>
                </a:solidFill>
                <a:latin typeface="Calibri"/>
              </a:rPr>
              <a:t>Second Outline Level</a:t>
            </a:r>
            <a:endParaRPr b="0" lang="it-IT" sz="231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t-IT" sz="1970" spc="-1" strike="noStrike">
                <a:solidFill>
                  <a:srgbClr val="000000"/>
                </a:solidFill>
                <a:latin typeface="Calibri"/>
              </a:rPr>
              <a:t>Third Outline Level</a:t>
            </a:r>
            <a:endParaRPr b="0" lang="it-IT" sz="197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t-IT" sz="1970" spc="-1" strike="noStrike">
                <a:solidFill>
                  <a:srgbClr val="000000"/>
                </a:solidFill>
                <a:latin typeface="Calibri"/>
              </a:rPr>
              <a:t>Fourth Outline Level</a:t>
            </a:r>
            <a:endParaRPr b="0" lang="it-IT" sz="197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Calibri"/>
              </a:rPr>
              <a:t>Fifth Outline Level</a:t>
            </a:r>
            <a:endParaRPr b="0" lang="it-IT"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Calibri"/>
              </a:rPr>
              <a:t>Sixth Outline Level</a:t>
            </a:r>
            <a:endParaRPr b="0" lang="it-IT"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Calibri"/>
              </a:rPr>
              <a:t>Seventh Outline Level</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dt"/>
          </p:nvPr>
        </p:nvSpPr>
        <p:spPr>
          <a:xfrm>
            <a:off x="685800" y="6248520"/>
            <a:ext cx="1904760" cy="456840"/>
          </a:xfrm>
          <a:prstGeom prst="rect">
            <a:avLst/>
          </a:prstGeom>
        </p:spPr>
        <p:txBody>
          <a:bodyPr/>
          <a:p>
            <a:endParaRPr b="0" lang="en-US" sz="2400" spc="-1" strike="noStrike">
              <a:latin typeface="Times New Roman"/>
            </a:endParaRPr>
          </a:p>
        </p:txBody>
      </p:sp>
      <p:sp>
        <p:nvSpPr>
          <p:cNvPr id="42" name="PlaceHolder 2"/>
          <p:cNvSpPr>
            <a:spLocks noGrp="1"/>
          </p:cNvSpPr>
          <p:nvPr>
            <p:ph type="ftr"/>
          </p:nvPr>
        </p:nvSpPr>
        <p:spPr>
          <a:xfrm>
            <a:off x="3124080" y="6248520"/>
            <a:ext cx="2895120" cy="456840"/>
          </a:xfrm>
          <a:prstGeom prst="rect">
            <a:avLst/>
          </a:prstGeom>
        </p:spPr>
        <p:txBody>
          <a:bodyPr/>
          <a:p>
            <a:endParaRPr b="0" lang="en-US" sz="2400" spc="-1" strike="noStrike">
              <a:latin typeface="Times New Roman"/>
            </a:endParaRPr>
          </a:p>
        </p:txBody>
      </p:sp>
      <p:sp>
        <p:nvSpPr>
          <p:cNvPr id="43" name="PlaceHolder 3"/>
          <p:cNvSpPr>
            <a:spLocks noGrp="1"/>
          </p:cNvSpPr>
          <p:nvPr>
            <p:ph type="sldNum"/>
          </p:nvPr>
        </p:nvSpPr>
        <p:spPr>
          <a:xfrm>
            <a:off x="6553080" y="6248520"/>
            <a:ext cx="1904760" cy="456840"/>
          </a:xfrm>
          <a:prstGeom prst="rect">
            <a:avLst/>
          </a:prstGeom>
        </p:spPr>
        <p:txBody>
          <a:bodyPr/>
          <a:p>
            <a:pPr algn="r">
              <a:lnSpc>
                <a:spcPct val="100000"/>
              </a:lnSpc>
            </a:pPr>
            <a:fld id="{8E0ED144-DC8B-4435-93BF-326E391D571B}" type="slidenum">
              <a:rPr b="0" lang="en-US" sz="1400" spc="-1" strike="noStrike">
                <a:solidFill>
                  <a:srgbClr val="000000"/>
                </a:solidFill>
                <a:latin typeface="Times New Roman"/>
              </a:rPr>
              <a:t>&lt;number&gt;</a:t>
            </a:fld>
            <a:endParaRPr b="0" lang="en-US" sz="1400" spc="-1" strike="noStrike">
              <a:latin typeface="Times New Roman"/>
            </a:endParaRPr>
          </a:p>
        </p:txBody>
      </p:sp>
      <p:sp>
        <p:nvSpPr>
          <p:cNvPr id="44"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Times New Roman"/>
              </a:rPr>
              <a:t>Click to edit the title text format</a:t>
            </a:r>
            <a:endParaRPr b="0" lang="it-IT" sz="1800" spc="-1" strike="noStrike">
              <a:solidFill>
                <a:srgbClr val="000000"/>
              </a:solidFill>
              <a:latin typeface="Times New Roman"/>
            </a:endParaRPr>
          </a:p>
        </p:txBody>
      </p:sp>
      <p:sp>
        <p:nvSpPr>
          <p:cNvPr id="45"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200" spc="-1" strike="noStrike">
                <a:solidFill>
                  <a:srgbClr val="000000"/>
                </a:solidFill>
                <a:latin typeface="Times New Roman"/>
              </a:rPr>
              <a:t>Click to edit the outline text format</a:t>
            </a:r>
            <a:endParaRPr b="0" lang="it-IT" sz="3200" spc="-1" strike="noStrike">
              <a:solidFill>
                <a:srgbClr val="000000"/>
              </a:solidFill>
              <a:latin typeface="Times New Roman"/>
            </a:endParaRPr>
          </a:p>
          <a:p>
            <a:pPr lvl="1" marL="864000" indent="-324000">
              <a:spcBef>
                <a:spcPts val="1134"/>
              </a:spcBef>
              <a:buClr>
                <a:srgbClr val="000000"/>
              </a:buClr>
              <a:buSzPct val="75000"/>
              <a:buFont typeface="Symbol" charset="2"/>
              <a:buChar char=""/>
            </a:pPr>
            <a:r>
              <a:rPr b="0" lang="it-IT" sz="2400" spc="-1" strike="noStrike">
                <a:solidFill>
                  <a:srgbClr val="000000"/>
                </a:solidFill>
                <a:latin typeface="Times New Roman"/>
              </a:rPr>
              <a:t>Second Outline Level</a:t>
            </a:r>
            <a:endParaRPr b="0" lang="it-IT" sz="2400" spc="-1" strike="noStrike">
              <a:solidFill>
                <a:srgbClr val="000000"/>
              </a:solidFill>
              <a:latin typeface="Times New Roman"/>
            </a:endParaRPr>
          </a:p>
          <a:p>
            <a:pPr lvl="2" marL="1296000" indent="-288000">
              <a:spcBef>
                <a:spcPts val="850"/>
              </a:spcBef>
              <a:buClr>
                <a:srgbClr val="000000"/>
              </a:buClr>
              <a:buSzPct val="45000"/>
              <a:buFont typeface="Wingdings" charset="2"/>
              <a:buChar char=""/>
            </a:pPr>
            <a:r>
              <a:rPr b="0" lang="it-IT" sz="2000" spc="-1" strike="noStrike">
                <a:solidFill>
                  <a:srgbClr val="000000"/>
                </a:solidFill>
                <a:latin typeface="Times New Roman"/>
              </a:rPr>
              <a:t>Third Outline Level</a:t>
            </a:r>
            <a:endParaRPr b="0" lang="it-IT" sz="2000" spc="-1" strike="noStrike">
              <a:solidFill>
                <a:srgbClr val="000000"/>
              </a:solidFill>
              <a:latin typeface="Times New Roman"/>
            </a:endParaRPr>
          </a:p>
          <a:p>
            <a:pPr lvl="3" marL="1728000" indent="-216000">
              <a:spcBef>
                <a:spcPts val="567"/>
              </a:spcBef>
              <a:buClr>
                <a:srgbClr val="000000"/>
              </a:buClr>
              <a:buSzPct val="75000"/>
              <a:buFont typeface="Symbol" charset="2"/>
              <a:buChar char=""/>
            </a:pPr>
            <a:r>
              <a:rPr b="0" lang="it-IT" sz="2000" spc="-1" strike="noStrike">
                <a:solidFill>
                  <a:srgbClr val="000000"/>
                </a:solidFill>
                <a:latin typeface="Times New Roman"/>
              </a:rPr>
              <a:t>Fourth Outline Level</a:t>
            </a:r>
            <a:endParaRPr b="0" lang="it-IT" sz="2000" spc="-1" strike="noStrike">
              <a:solidFill>
                <a:srgbClr val="000000"/>
              </a:solidFill>
              <a:latin typeface="Times New Roman"/>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Times New Roman"/>
              </a:rPr>
              <a:t>Fifth Outline Level</a:t>
            </a:r>
            <a:endParaRPr b="0" lang="it-IT" sz="2000" spc="-1" strike="noStrike">
              <a:solidFill>
                <a:srgbClr val="000000"/>
              </a:solidFill>
              <a:latin typeface="Times New Roman"/>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Times New Roman"/>
              </a:rPr>
              <a:t>Sixth Outline Level</a:t>
            </a:r>
            <a:endParaRPr b="0" lang="it-IT" sz="2000" spc="-1" strike="noStrike">
              <a:solidFill>
                <a:srgbClr val="000000"/>
              </a:solidFill>
              <a:latin typeface="Times New Roman"/>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Times New Roman"/>
              </a:rPr>
              <a:t>Seventh Outline Level</a:t>
            </a:r>
            <a:endParaRPr b="0" lang="it-IT" sz="20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2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79" name="PlaceHolder 1"/>
          <p:cNvSpPr>
            <a:spLocks noGrp="1"/>
          </p:cNvSpPr>
          <p:nvPr>
            <p:ph type="title"/>
          </p:nvPr>
        </p:nvSpPr>
        <p:spPr>
          <a:xfrm>
            <a:off x="457200" y="274680"/>
            <a:ext cx="8229240" cy="1142640"/>
          </a:xfrm>
          <a:prstGeom prst="rect">
            <a:avLst/>
          </a:prstGeom>
        </p:spPr>
        <p:txBody>
          <a:bodyPr lIns="78840" rIns="78840" tIns="39600" bIns="39600" anchor="ctr"/>
          <a:p>
            <a:pPr algn="ctr">
              <a:lnSpc>
                <a:spcPct val="100000"/>
              </a:lnSpc>
            </a:pPr>
            <a:r>
              <a:rPr b="0" lang="it-IT" sz="4400" spc="-1" strike="noStrike">
                <a:solidFill>
                  <a:srgbClr val="000000"/>
                </a:solidFill>
                <a:latin typeface="Calibri"/>
              </a:rPr>
              <a:t>Fare clic per modificare stile</a:t>
            </a:r>
            <a:endParaRPr b="0" lang="it-IT" sz="4400" spc="-1" strike="noStrike">
              <a:solidFill>
                <a:srgbClr val="000000"/>
              </a:solidFill>
              <a:latin typeface="Calibri"/>
            </a:endParaRPr>
          </a:p>
        </p:txBody>
      </p:sp>
      <p:sp>
        <p:nvSpPr>
          <p:cNvPr id="780" name="PlaceHolder 2"/>
          <p:cNvSpPr>
            <a:spLocks noGrp="1"/>
          </p:cNvSpPr>
          <p:nvPr>
            <p:ph type="body"/>
          </p:nvPr>
        </p:nvSpPr>
        <p:spPr>
          <a:xfrm>
            <a:off x="457200" y="1600200"/>
            <a:ext cx="8229240" cy="4525560"/>
          </a:xfrm>
          <a:prstGeom prst="rect">
            <a:avLst/>
          </a:prstGeom>
        </p:spPr>
        <p:txBody>
          <a:bodyPr lIns="78840" rIns="78840" tIns="39600" bIns="39600"/>
          <a:p>
            <a:pPr marL="294840" indent="-294480">
              <a:lnSpc>
                <a:spcPct val="100000"/>
              </a:lnSpc>
              <a:spcBef>
                <a:spcPts val="641"/>
              </a:spcBef>
              <a:buClr>
                <a:srgbClr val="000000"/>
              </a:buClr>
              <a:buFont typeface="Arial"/>
              <a:buChar char="•"/>
            </a:pPr>
            <a:r>
              <a:rPr b="0" lang="it-IT" sz="3200" spc="-1" strike="noStrike">
                <a:solidFill>
                  <a:srgbClr val="000000"/>
                </a:solidFill>
                <a:latin typeface="Calibri"/>
              </a:rPr>
              <a:t>Fare clic per modificare gli stili del testo dello schema</a:t>
            </a:r>
            <a:endParaRPr b="0" lang="it-IT" sz="3200" spc="-1" strike="noStrike">
              <a:solidFill>
                <a:srgbClr val="000000"/>
              </a:solidFill>
              <a:latin typeface="Calibri"/>
            </a:endParaRPr>
          </a:p>
          <a:p>
            <a:pPr lvl="1" marL="639000" indent="-245520">
              <a:lnSpc>
                <a:spcPct val="100000"/>
              </a:lnSpc>
              <a:spcBef>
                <a:spcPts val="561"/>
              </a:spcBef>
              <a:buClr>
                <a:srgbClr val="000000"/>
              </a:buClr>
              <a:buFont typeface="Arial"/>
              <a:buChar char="–"/>
            </a:pPr>
            <a:r>
              <a:rPr b="0" lang="it-IT" sz="2800" spc="-1" strike="noStrike">
                <a:solidFill>
                  <a:srgbClr val="000000"/>
                </a:solidFill>
                <a:latin typeface="Calibri"/>
              </a:rPr>
              <a:t>Secondo livello</a:t>
            </a:r>
            <a:endParaRPr b="0" lang="it-IT" sz="2800" spc="-1" strike="noStrike">
              <a:solidFill>
                <a:srgbClr val="000000"/>
              </a:solidFill>
              <a:latin typeface="Calibri"/>
            </a:endParaRPr>
          </a:p>
          <a:p>
            <a:pPr lvl="2" marL="983160" indent="-196200">
              <a:lnSpc>
                <a:spcPct val="100000"/>
              </a:lnSpc>
              <a:spcBef>
                <a:spcPts val="479"/>
              </a:spcBef>
              <a:buClr>
                <a:srgbClr val="000000"/>
              </a:buClr>
              <a:buFont typeface="Arial"/>
              <a:buChar char="•"/>
            </a:pPr>
            <a:r>
              <a:rPr b="0" lang="it-IT" sz="2400" spc="-1" strike="noStrike">
                <a:solidFill>
                  <a:srgbClr val="000000"/>
                </a:solidFill>
                <a:latin typeface="Calibri"/>
              </a:rPr>
              <a:t>Terzo livello</a:t>
            </a:r>
            <a:endParaRPr b="0" lang="it-IT" sz="2400" spc="-1" strike="noStrike">
              <a:solidFill>
                <a:srgbClr val="000000"/>
              </a:solidFill>
              <a:latin typeface="Calibri"/>
            </a:endParaRPr>
          </a:p>
          <a:p>
            <a:pPr lvl="3" marL="1376640" indent="-196200">
              <a:lnSpc>
                <a:spcPct val="100000"/>
              </a:lnSpc>
              <a:spcBef>
                <a:spcPts val="400"/>
              </a:spcBef>
              <a:buClr>
                <a:srgbClr val="000000"/>
              </a:buClr>
              <a:buFont typeface="Arial"/>
              <a:buChar char="–"/>
            </a:pPr>
            <a:r>
              <a:rPr b="0" lang="it-IT" sz="2000" spc="-1" strike="noStrike">
                <a:solidFill>
                  <a:srgbClr val="000000"/>
                </a:solidFill>
                <a:latin typeface="Calibri"/>
              </a:rPr>
              <a:t>Quarto livello</a:t>
            </a:r>
            <a:endParaRPr b="0" lang="it-IT" sz="2000" spc="-1" strike="noStrike">
              <a:solidFill>
                <a:srgbClr val="000000"/>
              </a:solidFill>
              <a:latin typeface="Calibri"/>
            </a:endParaRPr>
          </a:p>
          <a:p>
            <a:pPr lvl="4" marL="1769760" indent="-196200">
              <a:lnSpc>
                <a:spcPct val="100000"/>
              </a:lnSpc>
              <a:spcBef>
                <a:spcPts val="400"/>
              </a:spcBef>
              <a:buClr>
                <a:srgbClr val="000000"/>
              </a:buClr>
              <a:buFont typeface="Arial"/>
              <a:buChar char="»"/>
            </a:pPr>
            <a:r>
              <a:rPr b="0" lang="it-IT" sz="2000" spc="-1" strike="noStrike">
                <a:solidFill>
                  <a:srgbClr val="000000"/>
                </a:solidFill>
                <a:latin typeface="Calibri"/>
              </a:rPr>
              <a:t>Quinto livello</a:t>
            </a:r>
            <a:endParaRPr b="0" lang="it-IT" sz="2000" spc="-1" strike="noStrike">
              <a:solidFill>
                <a:srgbClr val="000000"/>
              </a:solidFill>
              <a:latin typeface="Calibri"/>
            </a:endParaRPr>
          </a:p>
        </p:txBody>
      </p:sp>
      <p:sp>
        <p:nvSpPr>
          <p:cNvPr id="781" name="PlaceHolder 3"/>
          <p:cNvSpPr>
            <a:spLocks noGrp="1"/>
          </p:cNvSpPr>
          <p:nvPr>
            <p:ph type="dt"/>
          </p:nvPr>
        </p:nvSpPr>
        <p:spPr>
          <a:xfrm>
            <a:off x="457200" y="6357240"/>
            <a:ext cx="2133360" cy="364680"/>
          </a:xfrm>
          <a:prstGeom prst="rect">
            <a:avLst/>
          </a:prstGeom>
        </p:spPr>
        <p:txBody>
          <a:bodyPr lIns="78840" rIns="78840" tIns="39600" bIns="39600" anchor="ctr"/>
          <a:p>
            <a:pPr>
              <a:lnSpc>
                <a:spcPct val="100000"/>
              </a:lnSpc>
            </a:pPr>
            <a:fld id="{B52447B0-5A9F-4666-BA0C-F9CDCB6106CA}" type="datetime">
              <a:rPr b="0" lang="en-US" sz="1200" spc="-1" strike="noStrike">
                <a:solidFill>
                  <a:srgbClr val="8b8b8b"/>
                </a:solidFill>
                <a:latin typeface="Calibri"/>
              </a:rPr>
              <a:t>10/31/18</a:t>
            </a:fld>
            <a:endParaRPr b="0" lang="en-US" sz="1200" spc="-1" strike="noStrike">
              <a:latin typeface="Times New Roman"/>
            </a:endParaRPr>
          </a:p>
        </p:txBody>
      </p:sp>
      <p:sp>
        <p:nvSpPr>
          <p:cNvPr id="782" name="PlaceHolder 4"/>
          <p:cNvSpPr>
            <a:spLocks noGrp="1"/>
          </p:cNvSpPr>
          <p:nvPr>
            <p:ph type="ftr"/>
          </p:nvPr>
        </p:nvSpPr>
        <p:spPr>
          <a:xfrm>
            <a:off x="3124080" y="6357240"/>
            <a:ext cx="2895120" cy="364680"/>
          </a:xfrm>
          <a:prstGeom prst="rect">
            <a:avLst/>
          </a:prstGeom>
        </p:spPr>
        <p:txBody>
          <a:bodyPr lIns="78840" rIns="78840" tIns="39600" bIns="39600" anchor="ctr"/>
          <a:p>
            <a:endParaRPr b="0" lang="en-US" sz="2400" spc="-1" strike="noStrike">
              <a:latin typeface="Times New Roman"/>
            </a:endParaRPr>
          </a:p>
        </p:txBody>
      </p:sp>
      <p:sp>
        <p:nvSpPr>
          <p:cNvPr id="783" name="PlaceHolder 5"/>
          <p:cNvSpPr>
            <a:spLocks noGrp="1"/>
          </p:cNvSpPr>
          <p:nvPr>
            <p:ph type="sldNum"/>
          </p:nvPr>
        </p:nvSpPr>
        <p:spPr>
          <a:xfrm>
            <a:off x="6553080" y="6357240"/>
            <a:ext cx="2133360" cy="364680"/>
          </a:xfrm>
          <a:prstGeom prst="rect">
            <a:avLst/>
          </a:prstGeom>
        </p:spPr>
        <p:txBody>
          <a:bodyPr lIns="78840" rIns="78840" tIns="39600" bIns="39600" anchor="ctr"/>
          <a:p>
            <a:pPr algn="r">
              <a:lnSpc>
                <a:spcPct val="100000"/>
              </a:lnSpc>
            </a:pPr>
            <a:fld id="{DF6A0D26-22FA-45D2-9AB5-FA7F733035DA}"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Lst>
</p:sldMaster>
</file>

<file path=ppt/slideMasters/slideMaster2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0" name="PlaceHolder 1"/>
          <p:cNvSpPr>
            <a:spLocks noGrp="1"/>
          </p:cNvSpPr>
          <p:nvPr>
            <p:ph type="dt"/>
          </p:nvPr>
        </p:nvSpPr>
        <p:spPr>
          <a:xfrm>
            <a:off x="457200" y="6245280"/>
            <a:ext cx="2133360" cy="475920"/>
          </a:xfrm>
          <a:prstGeom prst="rect">
            <a:avLst/>
          </a:prstGeom>
        </p:spPr>
        <p:txBody>
          <a:bodyPr lIns="72000" rIns="72000" tIns="36000" bIns="36000"/>
          <a:p>
            <a:endParaRPr b="0" lang="en-US" sz="2400" spc="-1" strike="noStrike">
              <a:latin typeface="Times New Roman"/>
            </a:endParaRPr>
          </a:p>
        </p:txBody>
      </p:sp>
      <p:sp>
        <p:nvSpPr>
          <p:cNvPr id="821" name="PlaceHolder 2"/>
          <p:cNvSpPr>
            <a:spLocks noGrp="1"/>
          </p:cNvSpPr>
          <p:nvPr>
            <p:ph type="ftr"/>
          </p:nvPr>
        </p:nvSpPr>
        <p:spPr>
          <a:xfrm>
            <a:off x="3124080" y="6245280"/>
            <a:ext cx="2895120" cy="475920"/>
          </a:xfrm>
          <a:prstGeom prst="rect">
            <a:avLst/>
          </a:prstGeom>
        </p:spPr>
        <p:txBody>
          <a:bodyPr lIns="72000" rIns="72000" tIns="36000" bIns="36000"/>
          <a:p>
            <a:endParaRPr b="0" lang="en-US" sz="2400" spc="-1" strike="noStrike">
              <a:latin typeface="Times New Roman"/>
            </a:endParaRPr>
          </a:p>
        </p:txBody>
      </p:sp>
      <p:sp>
        <p:nvSpPr>
          <p:cNvPr id="822" name="PlaceHolder 3"/>
          <p:cNvSpPr>
            <a:spLocks noGrp="1"/>
          </p:cNvSpPr>
          <p:nvPr>
            <p:ph type="sldNum"/>
          </p:nvPr>
        </p:nvSpPr>
        <p:spPr>
          <a:xfrm>
            <a:off x="6553080" y="6245280"/>
            <a:ext cx="2133360" cy="475920"/>
          </a:xfrm>
          <a:prstGeom prst="rect">
            <a:avLst/>
          </a:prstGeom>
        </p:spPr>
        <p:txBody>
          <a:bodyPr lIns="72000" rIns="72000" tIns="36000" bIns="36000"/>
          <a:p>
            <a:pPr algn="r">
              <a:lnSpc>
                <a:spcPct val="100000"/>
              </a:lnSpc>
            </a:pPr>
            <a:fld id="{53911A0B-8FB7-4D9E-B0BF-C827F5D89FEA}" type="slidenum">
              <a:rPr b="0" lang="en-US" sz="1290" spc="-1" strike="noStrike">
                <a:solidFill>
                  <a:srgbClr val="000000"/>
                </a:solidFill>
                <a:latin typeface="Arial"/>
              </a:rPr>
              <a:t>&lt;number&gt;</a:t>
            </a:fld>
            <a:endParaRPr b="0" lang="en-US" sz="1290" spc="-1" strike="noStrike">
              <a:latin typeface="Times New Roman"/>
            </a:endParaRPr>
          </a:p>
        </p:txBody>
      </p:sp>
      <p:sp>
        <p:nvSpPr>
          <p:cNvPr id="823"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Arial"/>
              </a:rPr>
              <a:t>Click to edit the title text format</a:t>
            </a:r>
            <a:endParaRPr b="0" lang="it-IT" sz="1800" spc="-1" strike="noStrike">
              <a:solidFill>
                <a:srgbClr val="000000"/>
              </a:solidFill>
              <a:latin typeface="Arial"/>
            </a:endParaRPr>
          </a:p>
        </p:txBody>
      </p:sp>
      <p:sp>
        <p:nvSpPr>
          <p:cNvPr id="824"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000" spc="-1" strike="noStrike">
                <a:solidFill>
                  <a:srgbClr val="000000"/>
                </a:solidFill>
                <a:latin typeface="Arial"/>
              </a:rPr>
              <a:t>Click to edit the outline text format</a:t>
            </a:r>
            <a:endParaRPr b="0" lang="it-IT" sz="30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2230" spc="-1" strike="noStrike">
                <a:solidFill>
                  <a:srgbClr val="000000"/>
                </a:solidFill>
                <a:latin typeface="Arial"/>
              </a:rPr>
              <a:t>Second Outline Level</a:t>
            </a:r>
            <a:endParaRPr b="0" lang="it-IT" sz="223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879" spc="-1" strike="noStrike">
                <a:solidFill>
                  <a:srgbClr val="000000"/>
                </a:solidFill>
                <a:latin typeface="Arial"/>
              </a:rPr>
              <a:t>Third Outline Level</a:t>
            </a:r>
            <a:endParaRPr b="0" lang="it-IT" sz="1879"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879" spc="-1" strike="noStrike">
                <a:solidFill>
                  <a:srgbClr val="000000"/>
                </a:solidFill>
                <a:latin typeface="Arial"/>
              </a:rPr>
              <a:t>Fourth Outline Level</a:t>
            </a:r>
            <a:endParaRPr b="0" lang="it-IT" sz="1879"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Fifth Outline Level</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Sixth Outline Level</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Seventh Outline Level</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Lst>
</p:sldMaster>
</file>

<file path=ppt/slideMasters/slideMaster2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61" name="PlaceHolder 1"/>
          <p:cNvSpPr>
            <a:spLocks noGrp="1"/>
          </p:cNvSpPr>
          <p:nvPr>
            <p:ph type="dt"/>
          </p:nvPr>
        </p:nvSpPr>
        <p:spPr>
          <a:xfrm>
            <a:off x="457200" y="6245280"/>
            <a:ext cx="2133360" cy="475920"/>
          </a:xfrm>
          <a:prstGeom prst="rect">
            <a:avLst/>
          </a:prstGeom>
        </p:spPr>
        <p:txBody>
          <a:bodyPr lIns="72720" rIns="72720" tIns="36360" bIns="36360"/>
          <a:p>
            <a:endParaRPr b="0" lang="en-US" sz="2400" spc="-1" strike="noStrike">
              <a:latin typeface="Times New Roman"/>
            </a:endParaRPr>
          </a:p>
        </p:txBody>
      </p:sp>
      <p:sp>
        <p:nvSpPr>
          <p:cNvPr id="862" name="PlaceHolder 2"/>
          <p:cNvSpPr>
            <a:spLocks noGrp="1"/>
          </p:cNvSpPr>
          <p:nvPr>
            <p:ph type="ftr"/>
          </p:nvPr>
        </p:nvSpPr>
        <p:spPr>
          <a:xfrm>
            <a:off x="3124080" y="6245280"/>
            <a:ext cx="2895120" cy="475920"/>
          </a:xfrm>
          <a:prstGeom prst="rect">
            <a:avLst/>
          </a:prstGeom>
        </p:spPr>
        <p:txBody>
          <a:bodyPr lIns="72720" rIns="72720" tIns="36360" bIns="36360"/>
          <a:p>
            <a:endParaRPr b="0" lang="en-US" sz="2400" spc="-1" strike="noStrike">
              <a:latin typeface="Times New Roman"/>
            </a:endParaRPr>
          </a:p>
        </p:txBody>
      </p:sp>
      <p:sp>
        <p:nvSpPr>
          <p:cNvPr id="863" name="PlaceHolder 3"/>
          <p:cNvSpPr>
            <a:spLocks noGrp="1"/>
          </p:cNvSpPr>
          <p:nvPr>
            <p:ph type="sldNum"/>
          </p:nvPr>
        </p:nvSpPr>
        <p:spPr>
          <a:xfrm>
            <a:off x="6553080" y="6245280"/>
            <a:ext cx="2133360" cy="475920"/>
          </a:xfrm>
          <a:prstGeom prst="rect">
            <a:avLst/>
          </a:prstGeom>
        </p:spPr>
        <p:txBody>
          <a:bodyPr lIns="72720" rIns="72720" tIns="36360" bIns="36360"/>
          <a:p>
            <a:pPr algn="r">
              <a:lnSpc>
                <a:spcPct val="100000"/>
              </a:lnSpc>
            </a:pPr>
            <a:fld id="{FF6AD6AD-18BB-4743-A4AF-C65EBA7360F1}" type="slidenum">
              <a:rPr b="0" lang="en-US" sz="1300" spc="-1" strike="noStrike">
                <a:solidFill>
                  <a:srgbClr val="000000"/>
                </a:solidFill>
                <a:latin typeface="Arial"/>
              </a:rPr>
              <a:t>&lt;number&gt;</a:t>
            </a:fld>
            <a:endParaRPr b="0" lang="en-US" sz="1300" spc="-1" strike="noStrike">
              <a:latin typeface="Times New Roman"/>
            </a:endParaRPr>
          </a:p>
        </p:txBody>
      </p:sp>
      <p:sp>
        <p:nvSpPr>
          <p:cNvPr id="864"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Arial"/>
              </a:rPr>
              <a:t>Click to edit the title text format</a:t>
            </a:r>
            <a:endParaRPr b="0" lang="it-IT" sz="1800" spc="-1" strike="noStrike">
              <a:solidFill>
                <a:srgbClr val="000000"/>
              </a:solidFill>
              <a:latin typeface="Arial"/>
            </a:endParaRPr>
          </a:p>
        </p:txBody>
      </p:sp>
      <p:sp>
        <p:nvSpPr>
          <p:cNvPr id="865"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100" spc="-1" strike="noStrike">
                <a:solidFill>
                  <a:srgbClr val="000000"/>
                </a:solidFill>
                <a:latin typeface="Arial"/>
              </a:rPr>
              <a:t>Click to edit the outline text format</a:t>
            </a:r>
            <a:endParaRPr b="0" lang="it-IT" sz="31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2300" spc="-1" strike="noStrike">
                <a:solidFill>
                  <a:srgbClr val="000000"/>
                </a:solidFill>
                <a:latin typeface="Arial"/>
              </a:rPr>
              <a:t>Second Outline Level</a:t>
            </a:r>
            <a:endParaRPr b="0" lang="it-IT" sz="23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900" spc="-1" strike="noStrike">
                <a:solidFill>
                  <a:srgbClr val="000000"/>
                </a:solidFill>
                <a:latin typeface="Arial"/>
              </a:rPr>
              <a:t>Third Outline Level</a:t>
            </a:r>
            <a:endParaRPr b="0" lang="it-IT" sz="19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900" spc="-1" strike="noStrike">
                <a:solidFill>
                  <a:srgbClr val="000000"/>
                </a:solidFill>
                <a:latin typeface="Arial"/>
              </a:rPr>
              <a:t>Fourth Outline Level</a:t>
            </a:r>
            <a:endParaRPr b="0" lang="it-IT" sz="19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Fifth Outline Level</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Sixth Outline Level</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Seventh Outline Level</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Lst>
</p:sldMaster>
</file>

<file path=ppt/slideMasters/slideMaster2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02" name="PlaceHolder 1"/>
          <p:cNvSpPr>
            <a:spLocks noGrp="1"/>
          </p:cNvSpPr>
          <p:nvPr>
            <p:ph type="dt"/>
          </p:nvPr>
        </p:nvSpPr>
        <p:spPr>
          <a:xfrm>
            <a:off x="457200" y="6245280"/>
            <a:ext cx="2133360" cy="475920"/>
          </a:xfrm>
          <a:prstGeom prst="rect">
            <a:avLst/>
          </a:prstGeom>
        </p:spPr>
        <p:txBody>
          <a:bodyPr lIns="71640" rIns="71640" tIns="35640" bIns="35640"/>
          <a:p>
            <a:endParaRPr b="0" lang="en-US" sz="2400" spc="-1" strike="noStrike">
              <a:latin typeface="Times New Roman"/>
            </a:endParaRPr>
          </a:p>
        </p:txBody>
      </p:sp>
      <p:sp>
        <p:nvSpPr>
          <p:cNvPr id="903" name="PlaceHolder 2"/>
          <p:cNvSpPr>
            <a:spLocks noGrp="1"/>
          </p:cNvSpPr>
          <p:nvPr>
            <p:ph type="ftr"/>
          </p:nvPr>
        </p:nvSpPr>
        <p:spPr>
          <a:xfrm>
            <a:off x="3124080" y="6245280"/>
            <a:ext cx="2895120" cy="475920"/>
          </a:xfrm>
          <a:prstGeom prst="rect">
            <a:avLst/>
          </a:prstGeom>
        </p:spPr>
        <p:txBody>
          <a:bodyPr lIns="71640" rIns="71640" tIns="35640" bIns="35640"/>
          <a:p>
            <a:endParaRPr b="0" lang="en-US" sz="2400" spc="-1" strike="noStrike">
              <a:latin typeface="Times New Roman"/>
            </a:endParaRPr>
          </a:p>
        </p:txBody>
      </p:sp>
      <p:sp>
        <p:nvSpPr>
          <p:cNvPr id="904" name="PlaceHolder 3"/>
          <p:cNvSpPr>
            <a:spLocks noGrp="1"/>
          </p:cNvSpPr>
          <p:nvPr>
            <p:ph type="sldNum"/>
          </p:nvPr>
        </p:nvSpPr>
        <p:spPr>
          <a:xfrm>
            <a:off x="6553080" y="6245280"/>
            <a:ext cx="2133360" cy="475920"/>
          </a:xfrm>
          <a:prstGeom prst="rect">
            <a:avLst/>
          </a:prstGeom>
        </p:spPr>
        <p:txBody>
          <a:bodyPr lIns="71640" rIns="71640" tIns="35640" bIns="35640"/>
          <a:p>
            <a:pPr algn="r">
              <a:lnSpc>
                <a:spcPct val="100000"/>
              </a:lnSpc>
            </a:pPr>
            <a:fld id="{C06F31C6-7E9C-4B72-A4C5-C159047FC317}" type="slidenum">
              <a:rPr b="0" lang="en-US" sz="1210" spc="-1" strike="noStrike">
                <a:solidFill>
                  <a:srgbClr val="000000"/>
                </a:solidFill>
                <a:latin typeface="Arial"/>
              </a:rPr>
              <a:t>&lt;number&gt;</a:t>
            </a:fld>
            <a:endParaRPr b="0" lang="en-US" sz="1210" spc="-1" strike="noStrike">
              <a:latin typeface="Times New Roman"/>
            </a:endParaRPr>
          </a:p>
        </p:txBody>
      </p:sp>
      <p:sp>
        <p:nvSpPr>
          <p:cNvPr id="905"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Arial"/>
              </a:rPr>
              <a:t>Click to edit the title text format</a:t>
            </a:r>
            <a:endParaRPr b="0" lang="it-IT" sz="1800" spc="-1" strike="noStrike">
              <a:solidFill>
                <a:srgbClr val="000000"/>
              </a:solidFill>
              <a:latin typeface="Arial"/>
            </a:endParaRPr>
          </a:p>
        </p:txBody>
      </p:sp>
      <p:sp>
        <p:nvSpPr>
          <p:cNvPr id="906"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2820" spc="-1" strike="noStrike">
                <a:solidFill>
                  <a:srgbClr val="000000"/>
                </a:solidFill>
                <a:latin typeface="Arial"/>
              </a:rPr>
              <a:t>Click to edit the outline text format</a:t>
            </a:r>
            <a:endParaRPr b="0" lang="it-IT" sz="282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2100" spc="-1" strike="noStrike">
                <a:solidFill>
                  <a:srgbClr val="000000"/>
                </a:solidFill>
                <a:latin typeface="Arial"/>
              </a:rPr>
              <a:t>Second Outline Level</a:t>
            </a:r>
            <a:endParaRPr b="0" lang="it-IT" sz="21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779" spc="-1" strike="noStrike">
                <a:solidFill>
                  <a:srgbClr val="000000"/>
                </a:solidFill>
                <a:latin typeface="Arial"/>
              </a:rPr>
              <a:t>Third Outline Level</a:t>
            </a:r>
            <a:endParaRPr b="0" lang="it-IT" sz="1779"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779" spc="-1" strike="noStrike">
                <a:solidFill>
                  <a:srgbClr val="000000"/>
                </a:solidFill>
                <a:latin typeface="Arial"/>
              </a:rPr>
              <a:t>Fourth Outline Level</a:t>
            </a:r>
            <a:endParaRPr b="0" lang="it-IT" sz="1779"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Fifth Outline Level</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Sixth Outline Level</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Seventh Outline Level</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Lst>
</p:sldMaster>
</file>

<file path=ppt/slideMasters/slideMaster2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43" name="PlaceHolder 1"/>
          <p:cNvSpPr>
            <a:spLocks noGrp="1"/>
          </p:cNvSpPr>
          <p:nvPr>
            <p:ph type="title"/>
          </p:nvPr>
        </p:nvSpPr>
        <p:spPr>
          <a:xfrm>
            <a:off x="457200" y="274680"/>
            <a:ext cx="8229240" cy="1142640"/>
          </a:xfrm>
          <a:prstGeom prst="rect">
            <a:avLst/>
          </a:prstGeom>
        </p:spPr>
        <p:txBody>
          <a:bodyPr lIns="79920" rIns="79920" tIns="39960" bIns="39960" anchor="ctr"/>
          <a:p>
            <a:pPr algn="ctr">
              <a:lnSpc>
                <a:spcPct val="100000"/>
              </a:lnSpc>
            </a:pPr>
            <a:r>
              <a:rPr b="0" lang="it-IT" sz="4280" spc="-1" strike="noStrike">
                <a:solidFill>
                  <a:srgbClr val="000000"/>
                </a:solidFill>
                <a:latin typeface="Calibri"/>
              </a:rPr>
              <a:t>Fare clic per modificare stile</a:t>
            </a:r>
            <a:endParaRPr b="0" lang="it-IT" sz="4280" spc="-1" strike="noStrike">
              <a:solidFill>
                <a:srgbClr val="000000"/>
              </a:solidFill>
              <a:latin typeface="Calibri"/>
            </a:endParaRPr>
          </a:p>
        </p:txBody>
      </p:sp>
      <p:sp>
        <p:nvSpPr>
          <p:cNvPr id="944" name="PlaceHolder 2"/>
          <p:cNvSpPr>
            <a:spLocks noGrp="1"/>
          </p:cNvSpPr>
          <p:nvPr>
            <p:ph type="body"/>
          </p:nvPr>
        </p:nvSpPr>
        <p:spPr>
          <a:xfrm>
            <a:off x="457200" y="1600200"/>
            <a:ext cx="8229240" cy="4525560"/>
          </a:xfrm>
          <a:prstGeom prst="rect">
            <a:avLst/>
          </a:prstGeom>
        </p:spPr>
        <p:txBody>
          <a:bodyPr lIns="79920" rIns="79920" tIns="39960" bIns="39960"/>
          <a:p>
            <a:pPr marL="256680" indent="-256320">
              <a:lnSpc>
                <a:spcPct val="100000"/>
              </a:lnSpc>
              <a:spcBef>
                <a:spcPts val="632"/>
              </a:spcBef>
              <a:buClr>
                <a:srgbClr val="000000"/>
              </a:buClr>
              <a:buFont typeface="Arial"/>
              <a:buChar char="•"/>
            </a:pPr>
            <a:r>
              <a:rPr b="0" lang="it-IT" sz="3170" spc="-1" strike="noStrike">
                <a:solidFill>
                  <a:srgbClr val="000000"/>
                </a:solidFill>
                <a:latin typeface="Calibri"/>
              </a:rPr>
              <a:t>Fare clic per modificare gli stili del testo dello schema</a:t>
            </a:r>
            <a:endParaRPr b="0" lang="it-IT" sz="3170" spc="-1" strike="noStrike">
              <a:solidFill>
                <a:srgbClr val="000000"/>
              </a:solidFill>
              <a:latin typeface="Calibri"/>
            </a:endParaRPr>
          </a:p>
          <a:p>
            <a:pPr lvl="1" marL="556200" indent="-213480">
              <a:lnSpc>
                <a:spcPct val="100000"/>
              </a:lnSpc>
              <a:spcBef>
                <a:spcPts val="547"/>
              </a:spcBef>
              <a:buClr>
                <a:srgbClr val="000000"/>
              </a:buClr>
              <a:buFont typeface="Arial"/>
              <a:buChar char="–"/>
            </a:pPr>
            <a:r>
              <a:rPr b="0" lang="it-IT" sz="2740" spc="-1" strike="noStrike">
                <a:solidFill>
                  <a:srgbClr val="000000"/>
                </a:solidFill>
                <a:latin typeface="Calibri"/>
              </a:rPr>
              <a:t>Secondo livello</a:t>
            </a:r>
            <a:endParaRPr b="0" lang="it-IT" sz="2740" spc="-1" strike="noStrike">
              <a:solidFill>
                <a:srgbClr val="000000"/>
              </a:solidFill>
              <a:latin typeface="Calibri"/>
            </a:endParaRPr>
          </a:p>
          <a:p>
            <a:pPr lvl="2" marL="856080" indent="-171000">
              <a:lnSpc>
                <a:spcPct val="100000"/>
              </a:lnSpc>
              <a:spcBef>
                <a:spcPts val="462"/>
              </a:spcBef>
              <a:buClr>
                <a:srgbClr val="000000"/>
              </a:buClr>
              <a:buFont typeface="Arial"/>
              <a:buChar char="•"/>
            </a:pPr>
            <a:r>
              <a:rPr b="0" lang="it-IT" sz="2310" spc="-1" strike="noStrike">
                <a:solidFill>
                  <a:srgbClr val="000000"/>
                </a:solidFill>
                <a:latin typeface="Calibri"/>
              </a:rPr>
              <a:t>Terzo livello</a:t>
            </a:r>
            <a:endParaRPr b="0" lang="it-IT" sz="2310" spc="-1" strike="noStrike">
              <a:solidFill>
                <a:srgbClr val="000000"/>
              </a:solidFill>
              <a:latin typeface="Calibri"/>
            </a:endParaRPr>
          </a:p>
          <a:p>
            <a:pPr lvl="3" marL="1198440" indent="-171000">
              <a:lnSpc>
                <a:spcPct val="100000"/>
              </a:lnSpc>
              <a:spcBef>
                <a:spcPts val="394"/>
              </a:spcBef>
              <a:buClr>
                <a:srgbClr val="000000"/>
              </a:buClr>
              <a:buFont typeface="Arial"/>
              <a:buChar char="–"/>
            </a:pPr>
            <a:r>
              <a:rPr b="0" lang="it-IT" sz="1970" spc="-1" strike="noStrike">
                <a:solidFill>
                  <a:srgbClr val="000000"/>
                </a:solidFill>
                <a:latin typeface="Calibri"/>
              </a:rPr>
              <a:t>Quarto livello</a:t>
            </a:r>
            <a:endParaRPr b="0" lang="it-IT" sz="1970" spc="-1" strike="noStrike">
              <a:solidFill>
                <a:srgbClr val="000000"/>
              </a:solidFill>
              <a:latin typeface="Calibri"/>
            </a:endParaRPr>
          </a:p>
          <a:p>
            <a:pPr lvl="4" marL="1540800" indent="-171000">
              <a:lnSpc>
                <a:spcPct val="100000"/>
              </a:lnSpc>
              <a:spcBef>
                <a:spcPts val="394"/>
              </a:spcBef>
              <a:buClr>
                <a:srgbClr val="000000"/>
              </a:buClr>
              <a:buFont typeface="Arial"/>
              <a:buChar char="»"/>
            </a:pPr>
            <a:r>
              <a:rPr b="0" lang="it-IT" sz="1970" spc="-1" strike="noStrike">
                <a:solidFill>
                  <a:srgbClr val="000000"/>
                </a:solidFill>
                <a:latin typeface="Calibri"/>
              </a:rPr>
              <a:t>Quinto livello</a:t>
            </a:r>
            <a:endParaRPr b="0" lang="it-IT" sz="1970" spc="-1" strike="noStrike">
              <a:solidFill>
                <a:srgbClr val="000000"/>
              </a:solidFill>
              <a:latin typeface="Calibri"/>
            </a:endParaRPr>
          </a:p>
        </p:txBody>
      </p:sp>
      <p:sp>
        <p:nvSpPr>
          <p:cNvPr id="945" name="PlaceHolder 3"/>
          <p:cNvSpPr>
            <a:spLocks noGrp="1"/>
          </p:cNvSpPr>
          <p:nvPr>
            <p:ph type="dt"/>
          </p:nvPr>
        </p:nvSpPr>
        <p:spPr>
          <a:xfrm>
            <a:off x="457200" y="6357960"/>
            <a:ext cx="2133360" cy="364680"/>
          </a:xfrm>
          <a:prstGeom prst="rect">
            <a:avLst/>
          </a:prstGeom>
        </p:spPr>
        <p:txBody>
          <a:bodyPr lIns="79920" rIns="79920" tIns="39960" bIns="39960" anchor="ctr"/>
          <a:p>
            <a:pPr>
              <a:lnSpc>
                <a:spcPct val="100000"/>
              </a:lnSpc>
            </a:pPr>
            <a:fld id="{CA9691BD-EBDD-414D-97C1-27F2287DBBD0}" type="datetime">
              <a:rPr b="0" lang="en-US" sz="1200" spc="-1" strike="noStrike">
                <a:solidFill>
                  <a:srgbClr val="8b8b8b"/>
                </a:solidFill>
                <a:latin typeface="Calibri"/>
              </a:rPr>
              <a:t>10/31/18</a:t>
            </a:fld>
            <a:endParaRPr b="0" lang="en-US" sz="1200" spc="-1" strike="noStrike">
              <a:latin typeface="Times New Roman"/>
            </a:endParaRPr>
          </a:p>
        </p:txBody>
      </p:sp>
      <p:sp>
        <p:nvSpPr>
          <p:cNvPr id="946" name="PlaceHolder 4"/>
          <p:cNvSpPr>
            <a:spLocks noGrp="1"/>
          </p:cNvSpPr>
          <p:nvPr>
            <p:ph type="ftr"/>
          </p:nvPr>
        </p:nvSpPr>
        <p:spPr>
          <a:xfrm>
            <a:off x="3124080" y="6357960"/>
            <a:ext cx="2895120" cy="364680"/>
          </a:xfrm>
          <a:prstGeom prst="rect">
            <a:avLst/>
          </a:prstGeom>
        </p:spPr>
        <p:txBody>
          <a:bodyPr lIns="79920" rIns="79920" tIns="39960" bIns="39960" anchor="ctr"/>
          <a:p>
            <a:endParaRPr b="0" lang="en-US" sz="2400" spc="-1" strike="noStrike">
              <a:latin typeface="Times New Roman"/>
            </a:endParaRPr>
          </a:p>
        </p:txBody>
      </p:sp>
      <p:sp>
        <p:nvSpPr>
          <p:cNvPr id="947" name="PlaceHolder 5"/>
          <p:cNvSpPr>
            <a:spLocks noGrp="1"/>
          </p:cNvSpPr>
          <p:nvPr>
            <p:ph type="sldNum"/>
          </p:nvPr>
        </p:nvSpPr>
        <p:spPr>
          <a:xfrm>
            <a:off x="6553080" y="6357960"/>
            <a:ext cx="2133360" cy="364680"/>
          </a:xfrm>
          <a:prstGeom prst="rect">
            <a:avLst/>
          </a:prstGeom>
        </p:spPr>
        <p:txBody>
          <a:bodyPr lIns="79920" rIns="79920" tIns="39960" bIns="39960" anchor="ctr"/>
          <a:p>
            <a:pPr algn="r">
              <a:lnSpc>
                <a:spcPct val="100000"/>
              </a:lnSpc>
            </a:pPr>
            <a:fld id="{4B9669B0-03DD-40E5-8B87-E9EA1F8E0959}"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Lst>
</p:sldMaster>
</file>

<file path=ppt/slideMasters/slideMaster2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84" name="PlaceHolder 1"/>
          <p:cNvSpPr>
            <a:spLocks noGrp="1"/>
          </p:cNvSpPr>
          <p:nvPr>
            <p:ph type="dt"/>
          </p:nvPr>
        </p:nvSpPr>
        <p:spPr>
          <a:xfrm>
            <a:off x="457200" y="6356520"/>
            <a:ext cx="2133360" cy="364680"/>
          </a:xfrm>
          <a:prstGeom prst="rect">
            <a:avLst/>
          </a:prstGeom>
        </p:spPr>
        <p:txBody>
          <a:bodyPr anchor="ctr"/>
          <a:p>
            <a:pPr>
              <a:lnSpc>
                <a:spcPct val="100000"/>
              </a:lnSpc>
            </a:pPr>
            <a:fld id="{BB03EC68-0BCD-417D-9DC6-4CAB95F357E2}" type="datetime">
              <a:rPr b="0" lang="en-US" sz="1130" spc="-1" strike="noStrike">
                <a:solidFill>
                  <a:srgbClr val="8b8b8b"/>
                </a:solidFill>
                <a:latin typeface="Calibri"/>
              </a:rPr>
              <a:t>10/31/18</a:t>
            </a:fld>
            <a:endParaRPr b="0" lang="en-US" sz="1130" spc="-1" strike="noStrike">
              <a:latin typeface="Times New Roman"/>
            </a:endParaRPr>
          </a:p>
        </p:txBody>
      </p:sp>
      <p:sp>
        <p:nvSpPr>
          <p:cNvPr id="985" name="PlaceHolder 2"/>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986" name="PlaceHolder 3"/>
          <p:cNvSpPr>
            <a:spLocks noGrp="1"/>
          </p:cNvSpPr>
          <p:nvPr>
            <p:ph type="sldNum"/>
          </p:nvPr>
        </p:nvSpPr>
        <p:spPr>
          <a:xfrm>
            <a:off x="6553080" y="6356520"/>
            <a:ext cx="2133360" cy="364680"/>
          </a:xfrm>
          <a:prstGeom prst="rect">
            <a:avLst/>
          </a:prstGeom>
        </p:spPr>
        <p:txBody>
          <a:bodyPr anchor="ctr"/>
          <a:p>
            <a:pPr algn="r">
              <a:lnSpc>
                <a:spcPct val="100000"/>
              </a:lnSpc>
            </a:pPr>
            <a:fld id="{CF7AA1C4-BA83-4F02-A52E-B6B28156292F}" type="slidenum">
              <a:rPr b="0" lang="en-US" sz="1130" spc="-1" strike="noStrike">
                <a:solidFill>
                  <a:srgbClr val="8b8b8b"/>
                </a:solidFill>
                <a:latin typeface="Calibri"/>
              </a:rPr>
              <a:t>&lt;number&gt;</a:t>
            </a:fld>
            <a:endParaRPr b="0" lang="en-US" sz="1130" spc="-1" strike="noStrike">
              <a:latin typeface="Times New Roman"/>
            </a:endParaRPr>
          </a:p>
        </p:txBody>
      </p:sp>
      <p:sp>
        <p:nvSpPr>
          <p:cNvPr id="987"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Calibri"/>
              </a:rPr>
              <a:t>Click to edit the title text format</a:t>
            </a:r>
            <a:endParaRPr b="0" lang="it-IT" sz="1800" spc="-1" strike="noStrike">
              <a:solidFill>
                <a:srgbClr val="000000"/>
              </a:solidFill>
              <a:latin typeface="Calibri"/>
            </a:endParaRPr>
          </a:p>
        </p:txBody>
      </p:sp>
      <p:sp>
        <p:nvSpPr>
          <p:cNvPr id="988"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020" spc="-1" strike="noStrike">
                <a:solidFill>
                  <a:srgbClr val="000000"/>
                </a:solidFill>
                <a:latin typeface="Calibri"/>
              </a:rPr>
              <a:t>Click to edit the outline text format</a:t>
            </a:r>
            <a:endParaRPr b="0" lang="it-IT" sz="302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t-IT" sz="2270" spc="-1" strike="noStrike">
                <a:solidFill>
                  <a:srgbClr val="000000"/>
                </a:solidFill>
                <a:latin typeface="Calibri"/>
              </a:rPr>
              <a:t>Second Outline Level</a:t>
            </a:r>
            <a:endParaRPr b="0" lang="it-IT" sz="227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t-IT" sz="1890" spc="-1" strike="noStrike">
                <a:solidFill>
                  <a:srgbClr val="000000"/>
                </a:solidFill>
                <a:latin typeface="Calibri"/>
              </a:rPr>
              <a:t>Third Outline Level</a:t>
            </a:r>
            <a:endParaRPr b="0" lang="it-IT" sz="189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t-IT" sz="1890" spc="-1" strike="noStrike">
                <a:solidFill>
                  <a:srgbClr val="000000"/>
                </a:solidFill>
                <a:latin typeface="Calibri"/>
              </a:rPr>
              <a:t>Fourth Outline Level</a:t>
            </a:r>
            <a:endParaRPr b="0" lang="it-IT" sz="189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Calibri"/>
              </a:rPr>
              <a:t>Fifth Outline Level</a:t>
            </a:r>
            <a:endParaRPr b="0" lang="it-IT"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Calibri"/>
              </a:rPr>
              <a:t>Sixth Outline Level</a:t>
            </a:r>
            <a:endParaRPr b="0" lang="it-IT"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Calibri"/>
              </a:rPr>
              <a:t>Seventh Outline Level</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Lst>
</p:sldMaster>
</file>

<file path=ppt/slideMasters/slideMaster2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25" name="PlaceHolder 1"/>
          <p:cNvSpPr>
            <a:spLocks noGrp="1"/>
          </p:cNvSpPr>
          <p:nvPr>
            <p:ph type="dt"/>
          </p:nvPr>
        </p:nvSpPr>
        <p:spPr>
          <a:xfrm>
            <a:off x="457200" y="6356520"/>
            <a:ext cx="2133360" cy="364680"/>
          </a:xfrm>
          <a:prstGeom prst="rect">
            <a:avLst/>
          </a:prstGeom>
        </p:spPr>
        <p:txBody>
          <a:bodyPr anchor="ctr"/>
          <a:p>
            <a:pPr>
              <a:lnSpc>
                <a:spcPct val="100000"/>
              </a:lnSpc>
            </a:pPr>
            <a:fld id="{ED6C851A-35FC-44AF-99D1-51F9BA7EA949}" type="datetime">
              <a:rPr b="0" lang="en-US" sz="1130" spc="-1" strike="noStrike">
                <a:solidFill>
                  <a:srgbClr val="8b8b8b"/>
                </a:solidFill>
                <a:latin typeface="Calibri"/>
              </a:rPr>
              <a:t>10/31/18</a:t>
            </a:fld>
            <a:endParaRPr b="0" lang="en-US" sz="1130" spc="-1" strike="noStrike">
              <a:latin typeface="Times New Roman"/>
            </a:endParaRPr>
          </a:p>
        </p:txBody>
      </p:sp>
      <p:sp>
        <p:nvSpPr>
          <p:cNvPr id="1026" name="PlaceHolder 2"/>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1027" name="PlaceHolder 3"/>
          <p:cNvSpPr>
            <a:spLocks noGrp="1"/>
          </p:cNvSpPr>
          <p:nvPr>
            <p:ph type="sldNum"/>
          </p:nvPr>
        </p:nvSpPr>
        <p:spPr>
          <a:xfrm>
            <a:off x="6553080" y="6356520"/>
            <a:ext cx="2133360" cy="364680"/>
          </a:xfrm>
          <a:prstGeom prst="rect">
            <a:avLst/>
          </a:prstGeom>
        </p:spPr>
        <p:txBody>
          <a:bodyPr anchor="ctr"/>
          <a:p>
            <a:pPr algn="r">
              <a:lnSpc>
                <a:spcPct val="100000"/>
              </a:lnSpc>
            </a:pPr>
            <a:fld id="{41C564E9-B4D2-4015-884E-F3D189CAA757}" type="slidenum">
              <a:rPr b="0" lang="en-US" sz="1130" spc="-1" strike="noStrike">
                <a:solidFill>
                  <a:srgbClr val="8b8b8b"/>
                </a:solidFill>
                <a:latin typeface="Calibri"/>
              </a:rPr>
              <a:t>&lt;number&gt;</a:t>
            </a:fld>
            <a:endParaRPr b="0" lang="en-US" sz="1130" spc="-1" strike="noStrike">
              <a:latin typeface="Times New Roman"/>
            </a:endParaRPr>
          </a:p>
        </p:txBody>
      </p:sp>
      <p:sp>
        <p:nvSpPr>
          <p:cNvPr id="1028"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Calibri"/>
              </a:rPr>
              <a:t>Click to edit the title text format</a:t>
            </a:r>
            <a:endParaRPr b="0" lang="it-IT" sz="1800" spc="-1" strike="noStrike">
              <a:solidFill>
                <a:srgbClr val="000000"/>
              </a:solidFill>
              <a:latin typeface="Calibri"/>
            </a:endParaRPr>
          </a:p>
        </p:txBody>
      </p:sp>
      <p:sp>
        <p:nvSpPr>
          <p:cNvPr id="1029"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020" spc="-1" strike="noStrike">
                <a:solidFill>
                  <a:srgbClr val="000000"/>
                </a:solidFill>
                <a:latin typeface="Calibri"/>
              </a:rPr>
              <a:t>Click to edit the outline text format</a:t>
            </a:r>
            <a:endParaRPr b="0" lang="it-IT" sz="302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t-IT" sz="2270" spc="-1" strike="noStrike">
                <a:solidFill>
                  <a:srgbClr val="000000"/>
                </a:solidFill>
                <a:latin typeface="Calibri"/>
              </a:rPr>
              <a:t>Second Outline Level</a:t>
            </a:r>
            <a:endParaRPr b="0" lang="it-IT" sz="227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t-IT" sz="1890" spc="-1" strike="noStrike">
                <a:solidFill>
                  <a:srgbClr val="000000"/>
                </a:solidFill>
                <a:latin typeface="Calibri"/>
              </a:rPr>
              <a:t>Third Outline Level</a:t>
            </a:r>
            <a:endParaRPr b="0" lang="it-IT" sz="189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t-IT" sz="1890" spc="-1" strike="noStrike">
                <a:solidFill>
                  <a:srgbClr val="000000"/>
                </a:solidFill>
                <a:latin typeface="Calibri"/>
              </a:rPr>
              <a:t>Fourth Outline Level</a:t>
            </a:r>
            <a:endParaRPr b="0" lang="it-IT" sz="189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Calibri"/>
              </a:rPr>
              <a:t>Fifth Outline Level</a:t>
            </a:r>
            <a:endParaRPr b="0" lang="it-IT"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Calibri"/>
              </a:rPr>
              <a:t>Sixth Outline Level</a:t>
            </a:r>
            <a:endParaRPr b="0" lang="it-IT"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Calibri"/>
              </a:rPr>
              <a:t>Seventh Outline Level</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Lst>
</p:sldMaster>
</file>

<file path=ppt/slideMasters/slideMaster2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66" name="PlaceHolder 1"/>
          <p:cNvSpPr>
            <a:spLocks noGrp="1"/>
          </p:cNvSpPr>
          <p:nvPr>
            <p:ph type="dt"/>
          </p:nvPr>
        </p:nvSpPr>
        <p:spPr>
          <a:xfrm>
            <a:off x="457200" y="6356520"/>
            <a:ext cx="2133360" cy="364680"/>
          </a:xfrm>
          <a:prstGeom prst="rect">
            <a:avLst/>
          </a:prstGeom>
        </p:spPr>
        <p:txBody>
          <a:bodyPr anchor="ctr"/>
          <a:p>
            <a:pPr>
              <a:lnSpc>
                <a:spcPct val="100000"/>
              </a:lnSpc>
            </a:pPr>
            <a:fld id="{F6230FFC-7DAF-495A-A48E-79239165E9EE}" type="datetime">
              <a:rPr b="0" lang="en-US" sz="1130" spc="-1" strike="noStrike">
                <a:solidFill>
                  <a:srgbClr val="8b8b8b"/>
                </a:solidFill>
                <a:latin typeface="Calibri"/>
              </a:rPr>
              <a:t>10/31/18</a:t>
            </a:fld>
            <a:endParaRPr b="0" lang="en-US" sz="1130" spc="-1" strike="noStrike">
              <a:latin typeface="Times New Roman"/>
            </a:endParaRPr>
          </a:p>
        </p:txBody>
      </p:sp>
      <p:sp>
        <p:nvSpPr>
          <p:cNvPr id="1067" name="PlaceHolder 2"/>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1068" name="PlaceHolder 3"/>
          <p:cNvSpPr>
            <a:spLocks noGrp="1"/>
          </p:cNvSpPr>
          <p:nvPr>
            <p:ph type="sldNum"/>
          </p:nvPr>
        </p:nvSpPr>
        <p:spPr>
          <a:xfrm>
            <a:off x="6553080" y="6356520"/>
            <a:ext cx="2133360" cy="364680"/>
          </a:xfrm>
          <a:prstGeom prst="rect">
            <a:avLst/>
          </a:prstGeom>
        </p:spPr>
        <p:txBody>
          <a:bodyPr anchor="ctr"/>
          <a:p>
            <a:pPr algn="r">
              <a:lnSpc>
                <a:spcPct val="100000"/>
              </a:lnSpc>
            </a:pPr>
            <a:fld id="{20B8BB1C-0AE8-4029-B87B-CEAD5A1F7897}" type="slidenum">
              <a:rPr b="0" lang="en-US" sz="1130" spc="-1" strike="noStrike">
                <a:solidFill>
                  <a:srgbClr val="8b8b8b"/>
                </a:solidFill>
                <a:latin typeface="Calibri"/>
              </a:rPr>
              <a:t>&lt;number&gt;</a:t>
            </a:fld>
            <a:endParaRPr b="0" lang="en-US" sz="1130" spc="-1" strike="noStrike">
              <a:latin typeface="Times New Roman"/>
            </a:endParaRPr>
          </a:p>
        </p:txBody>
      </p:sp>
      <p:sp>
        <p:nvSpPr>
          <p:cNvPr id="1069"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Calibri"/>
              </a:rPr>
              <a:t>Click to edit the title text format</a:t>
            </a:r>
            <a:endParaRPr b="0" lang="it-IT" sz="1800" spc="-1" strike="noStrike">
              <a:solidFill>
                <a:srgbClr val="000000"/>
              </a:solidFill>
              <a:latin typeface="Calibri"/>
            </a:endParaRPr>
          </a:p>
        </p:txBody>
      </p:sp>
      <p:sp>
        <p:nvSpPr>
          <p:cNvPr id="1070"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020" spc="-1" strike="noStrike">
                <a:solidFill>
                  <a:srgbClr val="000000"/>
                </a:solidFill>
                <a:latin typeface="Calibri"/>
              </a:rPr>
              <a:t>Click to edit the outline text format</a:t>
            </a:r>
            <a:endParaRPr b="0" lang="it-IT" sz="302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t-IT" sz="2270" spc="-1" strike="noStrike">
                <a:solidFill>
                  <a:srgbClr val="000000"/>
                </a:solidFill>
                <a:latin typeface="Calibri"/>
              </a:rPr>
              <a:t>Second Outline Level</a:t>
            </a:r>
            <a:endParaRPr b="0" lang="it-IT" sz="227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t-IT" sz="1890" spc="-1" strike="noStrike">
                <a:solidFill>
                  <a:srgbClr val="000000"/>
                </a:solidFill>
                <a:latin typeface="Calibri"/>
              </a:rPr>
              <a:t>Third Outline Level</a:t>
            </a:r>
            <a:endParaRPr b="0" lang="it-IT" sz="189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t-IT" sz="1890" spc="-1" strike="noStrike">
                <a:solidFill>
                  <a:srgbClr val="000000"/>
                </a:solidFill>
                <a:latin typeface="Calibri"/>
              </a:rPr>
              <a:t>Fourth Outline Level</a:t>
            </a:r>
            <a:endParaRPr b="0" lang="it-IT" sz="189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Calibri"/>
              </a:rPr>
              <a:t>Fifth Outline Level</a:t>
            </a:r>
            <a:endParaRPr b="0" lang="it-IT"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Calibri"/>
              </a:rPr>
              <a:t>Sixth Outline Level</a:t>
            </a:r>
            <a:endParaRPr b="0" lang="it-IT"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Calibri"/>
              </a:rPr>
              <a:t>Seventh Outline Level</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Lst>
</p:sldMaster>
</file>

<file path=ppt/slideMasters/slideMaster2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07" name="PlaceHolder 1"/>
          <p:cNvSpPr>
            <a:spLocks noGrp="1"/>
          </p:cNvSpPr>
          <p:nvPr>
            <p:ph type="dt"/>
          </p:nvPr>
        </p:nvSpPr>
        <p:spPr>
          <a:xfrm>
            <a:off x="457200" y="6356520"/>
            <a:ext cx="2133360" cy="364680"/>
          </a:xfrm>
          <a:prstGeom prst="rect">
            <a:avLst/>
          </a:prstGeom>
        </p:spPr>
        <p:txBody>
          <a:bodyPr anchor="ctr"/>
          <a:p>
            <a:pPr>
              <a:lnSpc>
                <a:spcPct val="100000"/>
              </a:lnSpc>
            </a:pPr>
            <a:fld id="{5849D1B3-EAA1-4D60-922D-6DC2B1C2F4D8}" type="datetime">
              <a:rPr b="0" lang="en-US" sz="1070" spc="-1" strike="noStrike">
                <a:solidFill>
                  <a:srgbClr val="8b8b8b"/>
                </a:solidFill>
                <a:latin typeface="Calibri"/>
              </a:rPr>
              <a:t>10/31/18</a:t>
            </a:fld>
            <a:endParaRPr b="0" lang="en-US" sz="1070" spc="-1" strike="noStrike">
              <a:latin typeface="Times New Roman"/>
            </a:endParaRPr>
          </a:p>
        </p:txBody>
      </p:sp>
      <p:sp>
        <p:nvSpPr>
          <p:cNvPr id="1108" name="PlaceHolder 2"/>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1109" name="PlaceHolder 3"/>
          <p:cNvSpPr>
            <a:spLocks noGrp="1"/>
          </p:cNvSpPr>
          <p:nvPr>
            <p:ph type="sldNum"/>
          </p:nvPr>
        </p:nvSpPr>
        <p:spPr>
          <a:xfrm>
            <a:off x="6553080" y="6356520"/>
            <a:ext cx="2133360" cy="364680"/>
          </a:xfrm>
          <a:prstGeom prst="rect">
            <a:avLst/>
          </a:prstGeom>
        </p:spPr>
        <p:txBody>
          <a:bodyPr anchor="ctr"/>
          <a:p>
            <a:pPr algn="r">
              <a:lnSpc>
                <a:spcPct val="100000"/>
              </a:lnSpc>
            </a:pPr>
            <a:fld id="{312346BD-E18C-4D7C-BF7A-96489250F9CB}" type="slidenum">
              <a:rPr b="0" lang="en-US" sz="1070" spc="-1" strike="noStrike">
                <a:solidFill>
                  <a:srgbClr val="8b8b8b"/>
                </a:solidFill>
                <a:latin typeface="Calibri"/>
              </a:rPr>
              <a:t>&lt;number&gt;</a:t>
            </a:fld>
            <a:endParaRPr b="0" lang="en-US" sz="1070" spc="-1" strike="noStrike">
              <a:latin typeface="Times New Roman"/>
            </a:endParaRPr>
          </a:p>
        </p:txBody>
      </p:sp>
      <p:sp>
        <p:nvSpPr>
          <p:cNvPr id="1110"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Calibri"/>
              </a:rPr>
              <a:t>Click to edit the title text format</a:t>
            </a:r>
            <a:endParaRPr b="0" lang="it-IT" sz="1800" spc="-1" strike="noStrike">
              <a:solidFill>
                <a:srgbClr val="000000"/>
              </a:solidFill>
              <a:latin typeface="Calibri"/>
            </a:endParaRPr>
          </a:p>
        </p:txBody>
      </p:sp>
      <p:sp>
        <p:nvSpPr>
          <p:cNvPr id="1111"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2850" spc="-1" strike="noStrike">
                <a:solidFill>
                  <a:srgbClr val="000000"/>
                </a:solidFill>
                <a:latin typeface="Calibri"/>
              </a:rPr>
              <a:t>Click to edit the outline text format</a:t>
            </a:r>
            <a:endParaRPr b="0" lang="it-IT" sz="285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t-IT" sz="2140" spc="-1" strike="noStrike">
                <a:solidFill>
                  <a:srgbClr val="000000"/>
                </a:solidFill>
                <a:latin typeface="Calibri"/>
              </a:rPr>
              <a:t>Second Outline Level</a:t>
            </a:r>
            <a:endParaRPr b="0" lang="it-IT" sz="214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t-IT" sz="1779" spc="-1" strike="noStrike">
                <a:solidFill>
                  <a:srgbClr val="000000"/>
                </a:solidFill>
                <a:latin typeface="Calibri"/>
              </a:rPr>
              <a:t>Third Outline Level</a:t>
            </a:r>
            <a:endParaRPr b="0" lang="it-IT" sz="1779"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t-IT" sz="1779" spc="-1" strike="noStrike">
                <a:solidFill>
                  <a:srgbClr val="000000"/>
                </a:solidFill>
                <a:latin typeface="Calibri"/>
              </a:rPr>
              <a:t>Fourth Outline Level</a:t>
            </a:r>
            <a:endParaRPr b="0" lang="it-IT" sz="1779"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Calibri"/>
              </a:rPr>
              <a:t>Fifth Outline Level</a:t>
            </a:r>
            <a:endParaRPr b="0" lang="it-IT"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Calibri"/>
              </a:rPr>
              <a:t>Sixth Outline Level</a:t>
            </a:r>
            <a:endParaRPr b="0" lang="it-IT"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Calibri"/>
              </a:rPr>
              <a:t>Seventh Outline Level</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Lst>
</p:sldMaster>
</file>

<file path=ppt/slideMasters/slideMaster2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48" name="PlaceHolder 1"/>
          <p:cNvSpPr>
            <a:spLocks noGrp="1"/>
          </p:cNvSpPr>
          <p:nvPr>
            <p:ph type="dt"/>
          </p:nvPr>
        </p:nvSpPr>
        <p:spPr>
          <a:xfrm>
            <a:off x="457200" y="6357960"/>
            <a:ext cx="2133360" cy="364680"/>
          </a:xfrm>
          <a:prstGeom prst="rect">
            <a:avLst/>
          </a:prstGeom>
        </p:spPr>
        <p:txBody>
          <a:bodyPr lIns="79920" rIns="79920" tIns="39960" bIns="39960" anchor="ctr"/>
          <a:p>
            <a:pPr>
              <a:lnSpc>
                <a:spcPct val="100000"/>
              </a:lnSpc>
            </a:pPr>
            <a:fld id="{A154D411-15F3-41F1-9D84-9DBC42AACA68}" type="datetime">
              <a:rPr b="0" lang="en-US" sz="1200" spc="-1" strike="noStrike">
                <a:solidFill>
                  <a:srgbClr val="898989"/>
                </a:solidFill>
                <a:latin typeface="Arial"/>
                <a:ea typeface="ＭＳ Ｐゴシック"/>
              </a:rPr>
              <a:t>10/31/18</a:t>
            </a:fld>
            <a:endParaRPr b="0" lang="en-US" sz="1200" spc="-1" strike="noStrike">
              <a:latin typeface="Times New Roman"/>
            </a:endParaRPr>
          </a:p>
        </p:txBody>
      </p:sp>
      <p:sp>
        <p:nvSpPr>
          <p:cNvPr id="1149" name="PlaceHolder 2"/>
          <p:cNvSpPr>
            <a:spLocks noGrp="1"/>
          </p:cNvSpPr>
          <p:nvPr>
            <p:ph type="ftr"/>
          </p:nvPr>
        </p:nvSpPr>
        <p:spPr>
          <a:xfrm>
            <a:off x="3124080" y="6357960"/>
            <a:ext cx="2895120" cy="364680"/>
          </a:xfrm>
          <a:prstGeom prst="rect">
            <a:avLst/>
          </a:prstGeom>
        </p:spPr>
        <p:txBody>
          <a:bodyPr lIns="79920" rIns="79920" tIns="39960" bIns="39960" anchor="ctr"/>
          <a:p>
            <a:endParaRPr b="0" lang="en-US" sz="2400" spc="-1" strike="noStrike">
              <a:latin typeface="Times New Roman"/>
            </a:endParaRPr>
          </a:p>
        </p:txBody>
      </p:sp>
      <p:sp>
        <p:nvSpPr>
          <p:cNvPr id="1150" name="PlaceHolder 3"/>
          <p:cNvSpPr>
            <a:spLocks noGrp="1"/>
          </p:cNvSpPr>
          <p:nvPr>
            <p:ph type="sldNum"/>
          </p:nvPr>
        </p:nvSpPr>
        <p:spPr>
          <a:xfrm>
            <a:off x="6553080" y="6357960"/>
            <a:ext cx="2133360" cy="364680"/>
          </a:xfrm>
          <a:prstGeom prst="rect">
            <a:avLst/>
          </a:prstGeom>
        </p:spPr>
        <p:txBody>
          <a:bodyPr lIns="79920" rIns="79920" tIns="39960" bIns="39960" anchor="ctr"/>
          <a:p>
            <a:pPr algn="r">
              <a:lnSpc>
                <a:spcPct val="100000"/>
              </a:lnSpc>
            </a:pPr>
            <a:fld id="{B25ED515-885D-4071-9D64-F9F1E64E66BA}" type="slidenum">
              <a:rPr b="0" lang="en-US" sz="1200" spc="-1" strike="noStrike">
                <a:solidFill>
                  <a:srgbClr val="898989"/>
                </a:solidFill>
                <a:latin typeface="Arial"/>
                <a:ea typeface="ＭＳ Ｐゴシック"/>
              </a:rPr>
              <a:t>&lt;number&gt;</a:t>
            </a:fld>
            <a:endParaRPr b="0" lang="en-US" sz="1200" spc="-1" strike="noStrike">
              <a:latin typeface="Times New Roman"/>
            </a:endParaRPr>
          </a:p>
        </p:txBody>
      </p:sp>
      <p:sp>
        <p:nvSpPr>
          <p:cNvPr id="1151"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Calibri"/>
              </a:rPr>
              <a:t>Click to edit the title text format</a:t>
            </a:r>
            <a:endParaRPr b="0" lang="it-IT" sz="1800" spc="-1" strike="noStrike">
              <a:solidFill>
                <a:srgbClr val="000000"/>
              </a:solidFill>
              <a:latin typeface="Calibri"/>
            </a:endParaRPr>
          </a:p>
        </p:txBody>
      </p:sp>
      <p:sp>
        <p:nvSpPr>
          <p:cNvPr id="1152"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170" spc="-1" strike="noStrike">
                <a:solidFill>
                  <a:srgbClr val="000000"/>
                </a:solidFill>
                <a:latin typeface="Calibri"/>
              </a:rPr>
              <a:t>Click to edit the outline text format</a:t>
            </a:r>
            <a:endParaRPr b="0" lang="it-IT" sz="317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t-IT" sz="2310" spc="-1" strike="noStrike">
                <a:solidFill>
                  <a:srgbClr val="000000"/>
                </a:solidFill>
                <a:latin typeface="Calibri"/>
              </a:rPr>
              <a:t>Second Outline Level</a:t>
            </a:r>
            <a:endParaRPr b="0" lang="it-IT" sz="231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t-IT" sz="1970" spc="-1" strike="noStrike">
                <a:solidFill>
                  <a:srgbClr val="000000"/>
                </a:solidFill>
                <a:latin typeface="Calibri"/>
              </a:rPr>
              <a:t>Third Outline Level</a:t>
            </a:r>
            <a:endParaRPr b="0" lang="it-IT" sz="197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t-IT" sz="1970" spc="-1" strike="noStrike">
                <a:solidFill>
                  <a:srgbClr val="000000"/>
                </a:solidFill>
                <a:latin typeface="Calibri"/>
              </a:rPr>
              <a:t>Fourth Outline Level</a:t>
            </a:r>
            <a:endParaRPr b="0" lang="it-IT" sz="197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Calibri"/>
              </a:rPr>
              <a:t>Fifth Outline Level</a:t>
            </a:r>
            <a:endParaRPr b="0" lang="it-IT"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Calibri"/>
              </a:rPr>
              <a:t>Sixth Outline Level</a:t>
            </a:r>
            <a:endParaRPr b="0" lang="it-IT"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Calibri"/>
              </a:rPr>
              <a:t>Seventh Outline Level</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dt"/>
          </p:nvPr>
        </p:nvSpPr>
        <p:spPr>
          <a:xfrm>
            <a:off x="457200" y="6356520"/>
            <a:ext cx="2133360" cy="364680"/>
          </a:xfrm>
          <a:prstGeom prst="rect">
            <a:avLst/>
          </a:prstGeom>
        </p:spPr>
        <p:txBody>
          <a:bodyPr lIns="86400" rIns="86400" tIns="43200" bIns="43200" anchor="ctr"/>
          <a:p>
            <a:pPr>
              <a:lnSpc>
                <a:spcPct val="100000"/>
              </a:lnSpc>
            </a:pPr>
            <a:fld id="{29A7BDF7-100A-46AF-84F3-92654302B79F}" type="datetime">
              <a:rPr b="0" lang="en-US" sz="1200" spc="-1" strike="noStrike">
                <a:solidFill>
                  <a:srgbClr val="8b8b8b"/>
                </a:solidFill>
                <a:latin typeface="Calibri"/>
              </a:rPr>
              <a:t>10/31/18</a:t>
            </a:fld>
            <a:endParaRPr b="0" lang="en-US" sz="1200" spc="-1" strike="noStrike">
              <a:latin typeface="Times New Roman"/>
            </a:endParaRPr>
          </a:p>
        </p:txBody>
      </p:sp>
      <p:sp>
        <p:nvSpPr>
          <p:cNvPr id="83" name="PlaceHolder 2"/>
          <p:cNvSpPr>
            <a:spLocks noGrp="1"/>
          </p:cNvSpPr>
          <p:nvPr>
            <p:ph type="ftr"/>
          </p:nvPr>
        </p:nvSpPr>
        <p:spPr>
          <a:xfrm>
            <a:off x="3124080" y="6356520"/>
            <a:ext cx="2895120" cy="364680"/>
          </a:xfrm>
          <a:prstGeom prst="rect">
            <a:avLst/>
          </a:prstGeom>
        </p:spPr>
        <p:txBody>
          <a:bodyPr lIns="86400" rIns="86400" tIns="43200" bIns="43200" anchor="ctr"/>
          <a:p>
            <a:endParaRPr b="0" lang="en-US" sz="2400" spc="-1" strike="noStrike">
              <a:latin typeface="Times New Roman"/>
            </a:endParaRPr>
          </a:p>
        </p:txBody>
      </p:sp>
      <p:sp>
        <p:nvSpPr>
          <p:cNvPr id="84" name="PlaceHolder 3"/>
          <p:cNvSpPr>
            <a:spLocks noGrp="1"/>
          </p:cNvSpPr>
          <p:nvPr>
            <p:ph type="sldNum"/>
          </p:nvPr>
        </p:nvSpPr>
        <p:spPr>
          <a:xfrm>
            <a:off x="6553080" y="6356520"/>
            <a:ext cx="2133360" cy="364680"/>
          </a:xfrm>
          <a:prstGeom prst="rect">
            <a:avLst/>
          </a:prstGeom>
        </p:spPr>
        <p:txBody>
          <a:bodyPr lIns="86400" rIns="86400" tIns="43200" bIns="43200" anchor="ctr"/>
          <a:p>
            <a:pPr algn="r">
              <a:lnSpc>
                <a:spcPct val="100000"/>
              </a:lnSpc>
            </a:pPr>
            <a:fld id="{5BB68C06-95E7-4547-A983-4EF548DAFD2D}" type="slidenum">
              <a:rPr b="0" lang="en-US" sz="1200" spc="-1" strike="noStrike">
                <a:solidFill>
                  <a:srgbClr val="8b8b8b"/>
                </a:solidFill>
                <a:latin typeface="Calibri"/>
              </a:rPr>
              <a:t>&lt;number&gt;</a:t>
            </a:fld>
            <a:endParaRPr b="0" lang="en-US" sz="1200" spc="-1" strike="noStrike">
              <a:latin typeface="Times New Roman"/>
            </a:endParaRPr>
          </a:p>
        </p:txBody>
      </p:sp>
      <p:sp>
        <p:nvSpPr>
          <p:cNvPr id="85"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Calibri"/>
              </a:rPr>
              <a:t>Click to edit the title text format</a:t>
            </a:r>
            <a:endParaRPr b="0" lang="it-IT" sz="1800" spc="-1" strike="noStrike">
              <a:solidFill>
                <a:srgbClr val="000000"/>
              </a:solidFill>
              <a:latin typeface="Calibri"/>
            </a:endParaRPr>
          </a:p>
        </p:txBody>
      </p:sp>
      <p:sp>
        <p:nvSpPr>
          <p:cNvPr id="86"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200" spc="-1" strike="noStrike">
                <a:solidFill>
                  <a:srgbClr val="000000"/>
                </a:solidFill>
                <a:latin typeface="Calibri"/>
              </a:rPr>
              <a:t>Click to edit the outline text format</a:t>
            </a:r>
            <a:endParaRPr b="0" lang="it-IT"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t-IT" sz="2400" spc="-1" strike="noStrike">
                <a:solidFill>
                  <a:srgbClr val="000000"/>
                </a:solidFill>
                <a:latin typeface="Calibri"/>
              </a:rPr>
              <a:t>Second Outline Level</a:t>
            </a:r>
            <a:endParaRPr b="0" lang="it-IT"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t-IT" sz="2000" spc="-1" strike="noStrike">
                <a:solidFill>
                  <a:srgbClr val="000000"/>
                </a:solidFill>
                <a:latin typeface="Calibri"/>
              </a:rPr>
              <a:t>Third Outline Level</a:t>
            </a:r>
            <a:endParaRPr b="0" lang="it-IT"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t-IT" sz="2000" spc="-1" strike="noStrike">
                <a:solidFill>
                  <a:srgbClr val="000000"/>
                </a:solidFill>
                <a:latin typeface="Calibri"/>
              </a:rPr>
              <a:t>Fourth Outline Level</a:t>
            </a:r>
            <a:endParaRPr b="0" lang="it-IT"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Calibri"/>
              </a:rPr>
              <a:t>Fifth Outline Level</a:t>
            </a:r>
            <a:endParaRPr b="0" lang="it-IT"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Calibri"/>
              </a:rPr>
              <a:t>Sixth Outline Level</a:t>
            </a:r>
            <a:endParaRPr b="0" lang="it-IT"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Calibri"/>
              </a:rPr>
              <a:t>Seventh Outline Level</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3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89" name="PlaceHolder 1"/>
          <p:cNvSpPr>
            <a:spLocks noGrp="1"/>
          </p:cNvSpPr>
          <p:nvPr>
            <p:ph type="dt"/>
          </p:nvPr>
        </p:nvSpPr>
        <p:spPr>
          <a:xfrm>
            <a:off x="457200" y="6356880"/>
            <a:ext cx="2133360" cy="364680"/>
          </a:xfrm>
          <a:prstGeom prst="rect">
            <a:avLst/>
          </a:prstGeom>
        </p:spPr>
        <p:txBody>
          <a:bodyPr lIns="94680" rIns="94680" tIns="47520" bIns="47520" anchor="ctr"/>
          <a:p>
            <a:pPr>
              <a:lnSpc>
                <a:spcPct val="100000"/>
              </a:lnSpc>
            </a:pPr>
            <a:fld id="{D6879BE7-BDE4-4788-9EBC-6E798F600D28}" type="datetime">
              <a:rPr b="0" lang="en-US" sz="1200" spc="-1" strike="noStrike">
                <a:solidFill>
                  <a:srgbClr val="8b8b8b"/>
                </a:solidFill>
                <a:latin typeface="Calibri"/>
              </a:rPr>
              <a:t>10/31/18</a:t>
            </a:fld>
            <a:endParaRPr b="0" lang="en-US" sz="1200" spc="-1" strike="noStrike">
              <a:latin typeface="Times New Roman"/>
            </a:endParaRPr>
          </a:p>
        </p:txBody>
      </p:sp>
      <p:sp>
        <p:nvSpPr>
          <p:cNvPr id="1190" name="PlaceHolder 2"/>
          <p:cNvSpPr>
            <a:spLocks noGrp="1"/>
          </p:cNvSpPr>
          <p:nvPr>
            <p:ph type="ftr"/>
          </p:nvPr>
        </p:nvSpPr>
        <p:spPr>
          <a:xfrm>
            <a:off x="3124080" y="6356880"/>
            <a:ext cx="2895120" cy="364680"/>
          </a:xfrm>
          <a:prstGeom prst="rect">
            <a:avLst/>
          </a:prstGeom>
        </p:spPr>
        <p:txBody>
          <a:bodyPr lIns="94680" rIns="94680" tIns="47520" bIns="47520" anchor="ctr"/>
          <a:p>
            <a:endParaRPr b="0" lang="en-US" sz="2400" spc="-1" strike="noStrike">
              <a:latin typeface="Times New Roman"/>
            </a:endParaRPr>
          </a:p>
        </p:txBody>
      </p:sp>
      <p:sp>
        <p:nvSpPr>
          <p:cNvPr id="1191" name="PlaceHolder 3"/>
          <p:cNvSpPr>
            <a:spLocks noGrp="1"/>
          </p:cNvSpPr>
          <p:nvPr>
            <p:ph type="sldNum"/>
          </p:nvPr>
        </p:nvSpPr>
        <p:spPr>
          <a:xfrm>
            <a:off x="6553080" y="6356880"/>
            <a:ext cx="2133360" cy="364680"/>
          </a:xfrm>
          <a:prstGeom prst="rect">
            <a:avLst/>
          </a:prstGeom>
        </p:spPr>
        <p:txBody>
          <a:bodyPr lIns="94680" rIns="94680" tIns="47520" bIns="47520" anchor="ctr"/>
          <a:p>
            <a:pPr algn="r">
              <a:lnSpc>
                <a:spcPct val="100000"/>
              </a:lnSpc>
            </a:pPr>
            <a:fld id="{955991F1-1329-4C2C-9763-D51736F63C90}" type="slidenum">
              <a:rPr b="0" lang="en-US" sz="1200" spc="-1" strike="noStrike">
                <a:solidFill>
                  <a:srgbClr val="8b8b8b"/>
                </a:solidFill>
                <a:latin typeface="Calibri"/>
              </a:rPr>
              <a:t>&lt;number&gt;</a:t>
            </a:fld>
            <a:endParaRPr b="0" lang="en-US" sz="1200" spc="-1" strike="noStrike">
              <a:latin typeface="Times New Roman"/>
            </a:endParaRPr>
          </a:p>
        </p:txBody>
      </p:sp>
      <p:sp>
        <p:nvSpPr>
          <p:cNvPr id="1192"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Calibri"/>
              </a:rPr>
              <a:t>Click to edit the title text format</a:t>
            </a:r>
            <a:endParaRPr b="0" lang="it-IT" sz="1800" spc="-1" strike="noStrike">
              <a:solidFill>
                <a:srgbClr val="000000"/>
              </a:solidFill>
              <a:latin typeface="Calibri"/>
            </a:endParaRPr>
          </a:p>
        </p:txBody>
      </p:sp>
      <p:sp>
        <p:nvSpPr>
          <p:cNvPr id="1193"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170" spc="-1" strike="noStrike">
                <a:solidFill>
                  <a:srgbClr val="000000"/>
                </a:solidFill>
                <a:latin typeface="Calibri"/>
              </a:rPr>
              <a:t>Click to edit the outline text format</a:t>
            </a:r>
            <a:endParaRPr b="0" lang="it-IT" sz="317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t-IT" sz="2310" spc="-1" strike="noStrike">
                <a:solidFill>
                  <a:srgbClr val="000000"/>
                </a:solidFill>
                <a:latin typeface="Calibri"/>
              </a:rPr>
              <a:t>Second Outline Level</a:t>
            </a:r>
            <a:endParaRPr b="0" lang="it-IT" sz="231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t-IT" sz="1970" spc="-1" strike="noStrike">
                <a:solidFill>
                  <a:srgbClr val="000000"/>
                </a:solidFill>
                <a:latin typeface="Calibri"/>
              </a:rPr>
              <a:t>Third Outline Level</a:t>
            </a:r>
            <a:endParaRPr b="0" lang="it-IT" sz="197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t-IT" sz="1970" spc="-1" strike="noStrike">
                <a:solidFill>
                  <a:srgbClr val="000000"/>
                </a:solidFill>
                <a:latin typeface="Calibri"/>
              </a:rPr>
              <a:t>Fourth Outline Level</a:t>
            </a:r>
            <a:endParaRPr b="0" lang="it-IT" sz="197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Calibri"/>
              </a:rPr>
              <a:t>Fifth Outline Level</a:t>
            </a:r>
            <a:endParaRPr b="0" lang="it-IT"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Calibri"/>
              </a:rPr>
              <a:t>Sixth Outline Level</a:t>
            </a:r>
            <a:endParaRPr b="0" lang="it-IT"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Calibri"/>
              </a:rPr>
              <a:t>Seventh Outline Level</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Lst>
</p:sldMaster>
</file>

<file path=ppt/slideMasters/slideMaster3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30" name="PlaceHolder 1"/>
          <p:cNvSpPr>
            <a:spLocks noGrp="1"/>
          </p:cNvSpPr>
          <p:nvPr>
            <p:ph type="title"/>
          </p:nvPr>
        </p:nvSpPr>
        <p:spPr>
          <a:xfrm>
            <a:off x="685800" y="2131200"/>
            <a:ext cx="7772040" cy="1469520"/>
          </a:xfrm>
          <a:prstGeom prst="rect">
            <a:avLst/>
          </a:prstGeom>
        </p:spPr>
        <p:txBody>
          <a:bodyPr lIns="90720" rIns="90720" anchor="ctr"/>
          <a:p>
            <a:pPr algn="ctr">
              <a:lnSpc>
                <a:spcPct val="100000"/>
              </a:lnSpc>
            </a:pPr>
            <a:r>
              <a:rPr b="0" lang="it-IT" sz="4280" spc="-1" strike="noStrike">
                <a:solidFill>
                  <a:srgbClr val="000000"/>
                </a:solidFill>
                <a:latin typeface="Calibri"/>
              </a:rPr>
              <a:t>Fare clic per modificare stile</a:t>
            </a:r>
            <a:endParaRPr b="0" lang="it-IT" sz="4280" spc="-1" strike="noStrike">
              <a:solidFill>
                <a:srgbClr val="000000"/>
              </a:solidFill>
              <a:latin typeface="Calibri"/>
            </a:endParaRPr>
          </a:p>
        </p:txBody>
      </p:sp>
      <p:sp>
        <p:nvSpPr>
          <p:cNvPr id="1231" name="PlaceHolder 2"/>
          <p:cNvSpPr>
            <a:spLocks noGrp="1"/>
          </p:cNvSpPr>
          <p:nvPr>
            <p:ph type="dt"/>
          </p:nvPr>
        </p:nvSpPr>
        <p:spPr>
          <a:xfrm>
            <a:off x="457200" y="6357240"/>
            <a:ext cx="2133360" cy="364680"/>
          </a:xfrm>
          <a:prstGeom prst="rect">
            <a:avLst/>
          </a:prstGeom>
        </p:spPr>
        <p:txBody>
          <a:bodyPr lIns="90720" rIns="90720" anchor="ctr"/>
          <a:p>
            <a:pPr>
              <a:lnSpc>
                <a:spcPct val="100000"/>
              </a:lnSpc>
            </a:pPr>
            <a:fld id="{A82700BA-BE59-414B-8FB5-B37954A6FE73}" type="datetime">
              <a:rPr b="0" lang="en-US" sz="1200" spc="-1" strike="noStrike">
                <a:solidFill>
                  <a:srgbClr val="8b8b8b"/>
                </a:solidFill>
                <a:latin typeface="Calibri"/>
              </a:rPr>
              <a:t>10/31/18</a:t>
            </a:fld>
            <a:endParaRPr b="0" lang="en-US" sz="1200" spc="-1" strike="noStrike">
              <a:latin typeface="Times New Roman"/>
            </a:endParaRPr>
          </a:p>
        </p:txBody>
      </p:sp>
      <p:sp>
        <p:nvSpPr>
          <p:cNvPr id="1232" name="PlaceHolder 3"/>
          <p:cNvSpPr>
            <a:spLocks noGrp="1"/>
          </p:cNvSpPr>
          <p:nvPr>
            <p:ph type="ftr"/>
          </p:nvPr>
        </p:nvSpPr>
        <p:spPr>
          <a:xfrm>
            <a:off x="3124080" y="6357240"/>
            <a:ext cx="2895120" cy="364680"/>
          </a:xfrm>
          <a:prstGeom prst="rect">
            <a:avLst/>
          </a:prstGeom>
        </p:spPr>
        <p:txBody>
          <a:bodyPr lIns="90720" rIns="90720" anchor="ctr"/>
          <a:p>
            <a:endParaRPr b="0" lang="en-US" sz="2400" spc="-1" strike="noStrike">
              <a:latin typeface="Times New Roman"/>
            </a:endParaRPr>
          </a:p>
        </p:txBody>
      </p:sp>
      <p:sp>
        <p:nvSpPr>
          <p:cNvPr id="1233" name="PlaceHolder 4"/>
          <p:cNvSpPr>
            <a:spLocks noGrp="1"/>
          </p:cNvSpPr>
          <p:nvPr>
            <p:ph type="sldNum"/>
          </p:nvPr>
        </p:nvSpPr>
        <p:spPr>
          <a:xfrm>
            <a:off x="6553080" y="6357240"/>
            <a:ext cx="2133360" cy="364680"/>
          </a:xfrm>
          <a:prstGeom prst="rect">
            <a:avLst/>
          </a:prstGeom>
        </p:spPr>
        <p:txBody>
          <a:bodyPr lIns="90720" rIns="90720" anchor="ctr"/>
          <a:p>
            <a:pPr algn="r">
              <a:lnSpc>
                <a:spcPct val="100000"/>
              </a:lnSpc>
            </a:pPr>
            <a:fld id="{DBCE7C5B-B8BC-48D9-B71D-EF8A9E581622}" type="slidenum">
              <a:rPr b="0" lang="en-US" sz="1200" spc="-1" strike="noStrike">
                <a:solidFill>
                  <a:srgbClr val="8b8b8b"/>
                </a:solidFill>
                <a:latin typeface="Calibri"/>
              </a:rPr>
              <a:t>&lt;number&gt;</a:t>
            </a:fld>
            <a:endParaRPr b="0" lang="en-US" sz="1200" spc="-1" strike="noStrike">
              <a:latin typeface="Times New Roman"/>
            </a:endParaRPr>
          </a:p>
        </p:txBody>
      </p:sp>
      <p:sp>
        <p:nvSpPr>
          <p:cNvPr id="1234"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170" spc="-1" strike="noStrike">
                <a:solidFill>
                  <a:srgbClr val="000000"/>
                </a:solidFill>
                <a:latin typeface="Calibri"/>
              </a:rPr>
              <a:t>Click to edit the outline text format</a:t>
            </a:r>
            <a:endParaRPr b="0" lang="it-IT" sz="317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t-IT" sz="2310" spc="-1" strike="noStrike">
                <a:solidFill>
                  <a:srgbClr val="000000"/>
                </a:solidFill>
                <a:latin typeface="Calibri"/>
              </a:rPr>
              <a:t>Second Outline Level</a:t>
            </a:r>
            <a:endParaRPr b="0" lang="it-IT" sz="231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t-IT" sz="1970" spc="-1" strike="noStrike">
                <a:solidFill>
                  <a:srgbClr val="000000"/>
                </a:solidFill>
                <a:latin typeface="Calibri"/>
              </a:rPr>
              <a:t>Third Outline Level</a:t>
            </a:r>
            <a:endParaRPr b="0" lang="it-IT" sz="197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t-IT" sz="1970" spc="-1" strike="noStrike">
                <a:solidFill>
                  <a:srgbClr val="000000"/>
                </a:solidFill>
                <a:latin typeface="Calibri"/>
              </a:rPr>
              <a:t>Fourth Outline Level</a:t>
            </a:r>
            <a:endParaRPr b="0" lang="it-IT" sz="197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Calibri"/>
              </a:rPr>
              <a:t>Fifth Outline Level</a:t>
            </a:r>
            <a:endParaRPr b="0" lang="it-IT"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Calibri"/>
              </a:rPr>
              <a:t>Sixth Outline Level</a:t>
            </a:r>
            <a:endParaRPr b="0" lang="it-IT"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Calibri"/>
              </a:rPr>
              <a:t>Seventh Outline Level</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 id="2147484050" r:id="rId13"/>
  </p:sldLayoutIdLst>
</p:sldMaster>
</file>

<file path=ppt/slideMasters/slideMaster3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71" name="PlaceHolder 1"/>
          <p:cNvSpPr>
            <a:spLocks noGrp="1"/>
          </p:cNvSpPr>
          <p:nvPr>
            <p:ph type="title"/>
          </p:nvPr>
        </p:nvSpPr>
        <p:spPr>
          <a:xfrm>
            <a:off x="457200" y="274680"/>
            <a:ext cx="8229240" cy="1142640"/>
          </a:xfrm>
          <a:prstGeom prst="rect">
            <a:avLst/>
          </a:prstGeom>
        </p:spPr>
        <p:txBody>
          <a:bodyPr lIns="91800" rIns="91800" tIns="46080" bIns="46080" anchor="ctr"/>
          <a:p>
            <a:pPr algn="ctr">
              <a:lnSpc>
                <a:spcPct val="100000"/>
              </a:lnSpc>
            </a:pPr>
            <a:r>
              <a:rPr b="0" lang="it-IT" sz="4280" spc="-1" strike="noStrike">
                <a:solidFill>
                  <a:srgbClr val="000000"/>
                </a:solidFill>
                <a:latin typeface="Calibri"/>
              </a:rPr>
              <a:t>Fare clic per modificare stile</a:t>
            </a:r>
            <a:endParaRPr b="0" lang="it-IT" sz="4280" spc="-1" strike="noStrike">
              <a:solidFill>
                <a:srgbClr val="000000"/>
              </a:solidFill>
              <a:latin typeface="Calibri"/>
            </a:endParaRPr>
          </a:p>
        </p:txBody>
      </p:sp>
      <p:sp>
        <p:nvSpPr>
          <p:cNvPr id="1272" name="PlaceHolder 2"/>
          <p:cNvSpPr>
            <a:spLocks noGrp="1"/>
          </p:cNvSpPr>
          <p:nvPr>
            <p:ph type="body"/>
          </p:nvPr>
        </p:nvSpPr>
        <p:spPr>
          <a:xfrm>
            <a:off x="457200" y="1600200"/>
            <a:ext cx="8229240" cy="4525560"/>
          </a:xfrm>
          <a:prstGeom prst="rect">
            <a:avLst/>
          </a:prstGeom>
        </p:spPr>
        <p:txBody>
          <a:bodyPr lIns="91800" rIns="91800" tIns="46080" bIns="46080"/>
          <a:p>
            <a:pPr marL="294120" indent="-293760">
              <a:lnSpc>
                <a:spcPct val="100000"/>
              </a:lnSpc>
              <a:spcBef>
                <a:spcPts val="632"/>
              </a:spcBef>
              <a:buClr>
                <a:srgbClr val="000000"/>
              </a:buClr>
              <a:buFont typeface="Arial"/>
              <a:buChar char="•"/>
            </a:pPr>
            <a:r>
              <a:rPr b="0" lang="it-IT" sz="3170" spc="-1" strike="noStrike">
                <a:solidFill>
                  <a:srgbClr val="000000"/>
                </a:solidFill>
                <a:latin typeface="Calibri"/>
              </a:rPr>
              <a:t>Fare clic per modificare gli stili del testo dello schema</a:t>
            </a:r>
            <a:endParaRPr b="0" lang="it-IT" sz="3170" spc="-1" strike="noStrike">
              <a:solidFill>
                <a:srgbClr val="000000"/>
              </a:solidFill>
              <a:latin typeface="Calibri"/>
            </a:endParaRPr>
          </a:p>
          <a:p>
            <a:pPr lvl="1" marL="637560" indent="-244800">
              <a:lnSpc>
                <a:spcPct val="100000"/>
              </a:lnSpc>
              <a:spcBef>
                <a:spcPts val="547"/>
              </a:spcBef>
              <a:buClr>
                <a:srgbClr val="000000"/>
              </a:buClr>
              <a:buFont typeface="Arial"/>
              <a:buChar char="–"/>
            </a:pPr>
            <a:r>
              <a:rPr b="0" lang="it-IT" sz="2740" spc="-1" strike="noStrike">
                <a:solidFill>
                  <a:srgbClr val="000000"/>
                </a:solidFill>
                <a:latin typeface="Calibri"/>
              </a:rPr>
              <a:t>Secondo livello</a:t>
            </a:r>
            <a:endParaRPr b="0" lang="it-IT" sz="2740" spc="-1" strike="noStrike">
              <a:solidFill>
                <a:srgbClr val="000000"/>
              </a:solidFill>
              <a:latin typeface="Calibri"/>
            </a:endParaRPr>
          </a:p>
          <a:p>
            <a:pPr lvl="2" marL="981000" indent="-195840">
              <a:lnSpc>
                <a:spcPct val="100000"/>
              </a:lnSpc>
              <a:spcBef>
                <a:spcPts val="462"/>
              </a:spcBef>
              <a:buClr>
                <a:srgbClr val="000000"/>
              </a:buClr>
              <a:buFont typeface="Arial"/>
              <a:buChar char="•"/>
            </a:pPr>
            <a:r>
              <a:rPr b="0" lang="it-IT" sz="2310" spc="-1" strike="noStrike">
                <a:solidFill>
                  <a:srgbClr val="000000"/>
                </a:solidFill>
                <a:latin typeface="Calibri"/>
              </a:rPr>
              <a:t>Terzo livello</a:t>
            </a:r>
            <a:endParaRPr b="0" lang="it-IT" sz="2310" spc="-1" strike="noStrike">
              <a:solidFill>
                <a:srgbClr val="000000"/>
              </a:solidFill>
              <a:latin typeface="Calibri"/>
            </a:endParaRPr>
          </a:p>
          <a:p>
            <a:pPr lvl="3" marL="1373040" indent="-195840">
              <a:lnSpc>
                <a:spcPct val="100000"/>
              </a:lnSpc>
              <a:spcBef>
                <a:spcPts val="394"/>
              </a:spcBef>
              <a:buClr>
                <a:srgbClr val="000000"/>
              </a:buClr>
              <a:buFont typeface="Arial"/>
              <a:buChar char="–"/>
            </a:pPr>
            <a:r>
              <a:rPr b="0" lang="it-IT" sz="1970" spc="-1" strike="noStrike">
                <a:solidFill>
                  <a:srgbClr val="000000"/>
                </a:solidFill>
                <a:latin typeface="Calibri"/>
              </a:rPr>
              <a:t>Quarto livello</a:t>
            </a:r>
            <a:endParaRPr b="0" lang="it-IT" sz="1970" spc="-1" strike="noStrike">
              <a:solidFill>
                <a:srgbClr val="000000"/>
              </a:solidFill>
              <a:latin typeface="Calibri"/>
            </a:endParaRPr>
          </a:p>
          <a:p>
            <a:pPr lvl="4" marL="1765440" indent="-195840">
              <a:lnSpc>
                <a:spcPct val="100000"/>
              </a:lnSpc>
              <a:spcBef>
                <a:spcPts val="394"/>
              </a:spcBef>
              <a:buClr>
                <a:srgbClr val="000000"/>
              </a:buClr>
              <a:buFont typeface="Arial"/>
              <a:buChar char="»"/>
            </a:pPr>
            <a:r>
              <a:rPr b="0" lang="it-IT" sz="1970" spc="-1" strike="noStrike">
                <a:solidFill>
                  <a:srgbClr val="000000"/>
                </a:solidFill>
                <a:latin typeface="Calibri"/>
              </a:rPr>
              <a:t>Quinto livello</a:t>
            </a:r>
            <a:endParaRPr b="0" lang="it-IT" sz="1970" spc="-1" strike="noStrike">
              <a:solidFill>
                <a:srgbClr val="000000"/>
              </a:solidFill>
              <a:latin typeface="Calibri"/>
            </a:endParaRPr>
          </a:p>
        </p:txBody>
      </p:sp>
      <p:sp>
        <p:nvSpPr>
          <p:cNvPr id="1273" name="PlaceHolder 3"/>
          <p:cNvSpPr>
            <a:spLocks noGrp="1"/>
          </p:cNvSpPr>
          <p:nvPr>
            <p:ph type="dt"/>
          </p:nvPr>
        </p:nvSpPr>
        <p:spPr>
          <a:xfrm>
            <a:off x="457200" y="6357240"/>
            <a:ext cx="2133360" cy="364680"/>
          </a:xfrm>
          <a:prstGeom prst="rect">
            <a:avLst/>
          </a:prstGeom>
        </p:spPr>
        <p:txBody>
          <a:bodyPr lIns="91800" rIns="91800" tIns="46080" bIns="46080" anchor="ctr"/>
          <a:p>
            <a:pPr>
              <a:lnSpc>
                <a:spcPct val="100000"/>
              </a:lnSpc>
            </a:pPr>
            <a:fld id="{15DD5E8C-8A38-418D-8237-E5E9A1210525}" type="datetime">
              <a:rPr b="0" lang="en-US" sz="1200" spc="-1" strike="noStrike">
                <a:solidFill>
                  <a:srgbClr val="8b8b8b"/>
                </a:solidFill>
                <a:latin typeface="Calibri"/>
              </a:rPr>
              <a:t>10/31/18</a:t>
            </a:fld>
            <a:endParaRPr b="0" lang="en-US" sz="1200" spc="-1" strike="noStrike">
              <a:latin typeface="Times New Roman"/>
            </a:endParaRPr>
          </a:p>
        </p:txBody>
      </p:sp>
      <p:sp>
        <p:nvSpPr>
          <p:cNvPr id="1274" name="PlaceHolder 4"/>
          <p:cNvSpPr>
            <a:spLocks noGrp="1"/>
          </p:cNvSpPr>
          <p:nvPr>
            <p:ph type="ftr"/>
          </p:nvPr>
        </p:nvSpPr>
        <p:spPr>
          <a:xfrm>
            <a:off x="3124080" y="6357240"/>
            <a:ext cx="2895120" cy="364680"/>
          </a:xfrm>
          <a:prstGeom prst="rect">
            <a:avLst/>
          </a:prstGeom>
        </p:spPr>
        <p:txBody>
          <a:bodyPr lIns="91800" rIns="91800" tIns="46080" bIns="46080" anchor="ctr"/>
          <a:p>
            <a:endParaRPr b="0" lang="en-US" sz="2400" spc="-1" strike="noStrike">
              <a:latin typeface="Times New Roman"/>
            </a:endParaRPr>
          </a:p>
        </p:txBody>
      </p:sp>
      <p:sp>
        <p:nvSpPr>
          <p:cNvPr id="1275" name="PlaceHolder 5"/>
          <p:cNvSpPr>
            <a:spLocks noGrp="1"/>
          </p:cNvSpPr>
          <p:nvPr>
            <p:ph type="sldNum"/>
          </p:nvPr>
        </p:nvSpPr>
        <p:spPr>
          <a:xfrm>
            <a:off x="6553080" y="6357240"/>
            <a:ext cx="2133360" cy="364680"/>
          </a:xfrm>
          <a:prstGeom prst="rect">
            <a:avLst/>
          </a:prstGeom>
        </p:spPr>
        <p:txBody>
          <a:bodyPr lIns="91800" rIns="91800" tIns="46080" bIns="46080" anchor="ctr"/>
          <a:p>
            <a:pPr algn="r">
              <a:lnSpc>
                <a:spcPct val="100000"/>
              </a:lnSpc>
            </a:pPr>
            <a:fld id="{74139E4B-70BF-4F1B-B512-BC3A65C94C78}"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Lst>
</p:sldMaster>
</file>

<file path=ppt/slideMasters/slideMaster3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12"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b="0" lang="it-IT" sz="4150" spc="-1" strike="noStrike">
                <a:solidFill>
                  <a:srgbClr val="000000"/>
                </a:solidFill>
                <a:latin typeface="Calibri"/>
              </a:rPr>
              <a:t>Fare clic per modificare stile</a:t>
            </a:r>
            <a:endParaRPr b="0" lang="it-IT" sz="4150" spc="-1" strike="noStrike">
              <a:solidFill>
                <a:srgbClr val="000000"/>
              </a:solidFill>
              <a:latin typeface="Calibri"/>
            </a:endParaRPr>
          </a:p>
        </p:txBody>
      </p:sp>
      <p:sp>
        <p:nvSpPr>
          <p:cNvPr id="1313" name="PlaceHolder 2"/>
          <p:cNvSpPr>
            <a:spLocks noGrp="1"/>
          </p:cNvSpPr>
          <p:nvPr>
            <p:ph type="body"/>
          </p:nvPr>
        </p:nvSpPr>
        <p:spPr>
          <a:xfrm>
            <a:off x="457200" y="1600200"/>
            <a:ext cx="8229240" cy="4525560"/>
          </a:xfrm>
          <a:prstGeom prst="rect">
            <a:avLst/>
          </a:prstGeom>
        </p:spPr>
        <p:txBody>
          <a:bodyPr/>
          <a:p>
            <a:pPr marL="323280" indent="-322920">
              <a:lnSpc>
                <a:spcPct val="100000"/>
              </a:lnSpc>
              <a:spcBef>
                <a:spcPts val="604"/>
              </a:spcBef>
              <a:buClr>
                <a:srgbClr val="000000"/>
              </a:buClr>
              <a:buFont typeface="Arial"/>
              <a:buChar char="•"/>
            </a:pPr>
            <a:r>
              <a:rPr b="0" lang="it-IT" sz="3020" spc="-1" strike="noStrike">
                <a:solidFill>
                  <a:srgbClr val="000000"/>
                </a:solidFill>
                <a:latin typeface="Calibri"/>
              </a:rPr>
              <a:t>Fare clic per modificare gli stili del testo dello schema</a:t>
            </a:r>
            <a:endParaRPr b="0" lang="it-IT" sz="3020" spc="-1" strike="noStrike">
              <a:solidFill>
                <a:srgbClr val="000000"/>
              </a:solidFill>
              <a:latin typeface="Calibri"/>
            </a:endParaRPr>
          </a:p>
          <a:p>
            <a:pPr lvl="1" marL="700560" indent="-268920">
              <a:lnSpc>
                <a:spcPct val="100000"/>
              </a:lnSpc>
              <a:spcBef>
                <a:spcPts val="527"/>
              </a:spcBef>
              <a:buClr>
                <a:srgbClr val="000000"/>
              </a:buClr>
              <a:buFont typeface="Arial"/>
              <a:buChar char="–"/>
            </a:pPr>
            <a:r>
              <a:rPr b="0" lang="it-IT" sz="2640" spc="-1" strike="noStrike">
                <a:solidFill>
                  <a:srgbClr val="000000"/>
                </a:solidFill>
                <a:latin typeface="Calibri"/>
              </a:rPr>
              <a:t>Secondo livello</a:t>
            </a:r>
            <a:endParaRPr b="0" lang="it-IT" sz="2640" spc="-1" strike="noStrike">
              <a:solidFill>
                <a:srgbClr val="000000"/>
              </a:solidFill>
              <a:latin typeface="Calibri"/>
            </a:endParaRPr>
          </a:p>
          <a:p>
            <a:pPr lvl="2" marL="1077480" indent="-215280">
              <a:lnSpc>
                <a:spcPct val="100000"/>
              </a:lnSpc>
              <a:spcBef>
                <a:spcPts val="451"/>
              </a:spcBef>
              <a:buClr>
                <a:srgbClr val="000000"/>
              </a:buClr>
              <a:buFont typeface="Arial"/>
              <a:buChar char="•"/>
            </a:pPr>
            <a:r>
              <a:rPr b="0" lang="it-IT" sz="2270" spc="-1" strike="noStrike">
                <a:solidFill>
                  <a:srgbClr val="000000"/>
                </a:solidFill>
                <a:latin typeface="Calibri"/>
              </a:rPr>
              <a:t>Terzo livello</a:t>
            </a:r>
            <a:endParaRPr b="0" lang="it-IT" sz="2270" spc="-1" strike="noStrike">
              <a:solidFill>
                <a:srgbClr val="000000"/>
              </a:solidFill>
              <a:latin typeface="Calibri"/>
            </a:endParaRPr>
          </a:p>
          <a:p>
            <a:pPr lvl="3" marL="1508760" indent="-215280">
              <a:lnSpc>
                <a:spcPct val="100000"/>
              </a:lnSpc>
              <a:spcBef>
                <a:spcPts val="377"/>
              </a:spcBef>
              <a:buClr>
                <a:srgbClr val="000000"/>
              </a:buClr>
              <a:buFont typeface="Arial"/>
              <a:buChar char="–"/>
            </a:pPr>
            <a:r>
              <a:rPr b="0" lang="it-IT" sz="1890" spc="-1" strike="noStrike">
                <a:solidFill>
                  <a:srgbClr val="000000"/>
                </a:solidFill>
                <a:latin typeface="Calibri"/>
              </a:rPr>
              <a:t>Quarto livello</a:t>
            </a:r>
            <a:endParaRPr b="0" lang="it-IT" sz="1890" spc="-1" strike="noStrike">
              <a:solidFill>
                <a:srgbClr val="000000"/>
              </a:solidFill>
              <a:latin typeface="Calibri"/>
            </a:endParaRPr>
          </a:p>
          <a:p>
            <a:pPr lvl="4" marL="1939680" indent="-215280">
              <a:lnSpc>
                <a:spcPct val="100000"/>
              </a:lnSpc>
              <a:spcBef>
                <a:spcPts val="377"/>
              </a:spcBef>
              <a:buClr>
                <a:srgbClr val="000000"/>
              </a:buClr>
              <a:buFont typeface="Arial"/>
              <a:buChar char="»"/>
            </a:pPr>
            <a:r>
              <a:rPr b="0" lang="it-IT" sz="1890" spc="-1" strike="noStrike">
                <a:solidFill>
                  <a:srgbClr val="000000"/>
                </a:solidFill>
                <a:latin typeface="Calibri"/>
              </a:rPr>
              <a:t>Quinto livello</a:t>
            </a:r>
            <a:endParaRPr b="0" lang="it-IT" sz="1890" spc="-1" strike="noStrike">
              <a:solidFill>
                <a:srgbClr val="000000"/>
              </a:solidFill>
              <a:latin typeface="Calibri"/>
            </a:endParaRPr>
          </a:p>
        </p:txBody>
      </p:sp>
      <p:sp>
        <p:nvSpPr>
          <p:cNvPr id="1314" name="PlaceHolder 3"/>
          <p:cNvSpPr>
            <a:spLocks noGrp="1"/>
          </p:cNvSpPr>
          <p:nvPr>
            <p:ph type="dt"/>
          </p:nvPr>
        </p:nvSpPr>
        <p:spPr>
          <a:xfrm>
            <a:off x="457200" y="6356520"/>
            <a:ext cx="2133360" cy="364680"/>
          </a:xfrm>
          <a:prstGeom prst="rect">
            <a:avLst/>
          </a:prstGeom>
        </p:spPr>
        <p:txBody>
          <a:bodyPr anchor="ctr"/>
          <a:p>
            <a:pPr>
              <a:lnSpc>
                <a:spcPct val="100000"/>
              </a:lnSpc>
            </a:pPr>
            <a:fld id="{F21AF01E-D9F9-4750-9954-FB71E6FFF79B}" type="datetime">
              <a:rPr b="0" lang="en-US" sz="1130" spc="-1" strike="noStrike">
                <a:solidFill>
                  <a:srgbClr val="8b8b8b"/>
                </a:solidFill>
                <a:latin typeface="Calibri"/>
              </a:rPr>
              <a:t>10/31/18</a:t>
            </a:fld>
            <a:endParaRPr b="0" lang="en-US" sz="1130" spc="-1" strike="noStrike">
              <a:latin typeface="Times New Roman"/>
            </a:endParaRPr>
          </a:p>
        </p:txBody>
      </p:sp>
      <p:sp>
        <p:nvSpPr>
          <p:cNvPr id="1315" name="PlaceHolder 4"/>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1316" name="PlaceHolder 5"/>
          <p:cNvSpPr>
            <a:spLocks noGrp="1"/>
          </p:cNvSpPr>
          <p:nvPr>
            <p:ph type="sldNum"/>
          </p:nvPr>
        </p:nvSpPr>
        <p:spPr>
          <a:xfrm>
            <a:off x="6553080" y="6356520"/>
            <a:ext cx="2133360" cy="364680"/>
          </a:xfrm>
          <a:prstGeom prst="rect">
            <a:avLst/>
          </a:prstGeom>
        </p:spPr>
        <p:txBody>
          <a:bodyPr anchor="ctr"/>
          <a:p>
            <a:pPr algn="r">
              <a:lnSpc>
                <a:spcPct val="100000"/>
              </a:lnSpc>
            </a:pPr>
            <a:fld id="{B696ECF4-8A8E-404B-9858-B09859031C43}" type="slidenum">
              <a:rPr b="0" lang="en-US" sz="1130" spc="-1" strike="noStrike">
                <a:solidFill>
                  <a:srgbClr val="8b8b8b"/>
                </a:solidFill>
                <a:latin typeface="Calibri"/>
              </a:rPr>
              <a:t>&lt;number&gt;</a:t>
            </a:fld>
            <a:endParaRPr b="0" lang="en-US" sz="113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 id="2147484076" r:id="rId13"/>
  </p:sldLayoutIdLst>
</p:sldMaster>
</file>

<file path=ppt/slideMasters/slideMaster3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53" name="PlaceHolder 1"/>
          <p:cNvSpPr>
            <a:spLocks noGrp="1"/>
          </p:cNvSpPr>
          <p:nvPr>
            <p:ph type="title"/>
          </p:nvPr>
        </p:nvSpPr>
        <p:spPr>
          <a:xfrm>
            <a:off x="457200" y="274680"/>
            <a:ext cx="8229240" cy="1142640"/>
          </a:xfrm>
          <a:prstGeom prst="rect">
            <a:avLst/>
          </a:prstGeom>
        </p:spPr>
        <p:txBody>
          <a:bodyPr lIns="88920" rIns="88920" tIns="44640" bIns="44640" anchor="ctr"/>
          <a:p>
            <a:pPr algn="ctr">
              <a:lnSpc>
                <a:spcPct val="100000"/>
              </a:lnSpc>
            </a:pPr>
            <a:r>
              <a:rPr b="0" lang="it-IT" sz="4280" spc="-1" strike="noStrike">
                <a:solidFill>
                  <a:srgbClr val="000000"/>
                </a:solidFill>
                <a:latin typeface="Calibri"/>
              </a:rPr>
              <a:t>Fare clic per modificare stile</a:t>
            </a:r>
            <a:endParaRPr b="0" lang="it-IT" sz="4280" spc="-1" strike="noStrike">
              <a:solidFill>
                <a:srgbClr val="000000"/>
              </a:solidFill>
              <a:latin typeface="Calibri"/>
            </a:endParaRPr>
          </a:p>
        </p:txBody>
      </p:sp>
      <p:sp>
        <p:nvSpPr>
          <p:cNvPr id="1354" name="PlaceHolder 2"/>
          <p:cNvSpPr>
            <a:spLocks noGrp="1"/>
          </p:cNvSpPr>
          <p:nvPr>
            <p:ph type="body"/>
          </p:nvPr>
        </p:nvSpPr>
        <p:spPr>
          <a:xfrm>
            <a:off x="457200" y="1600200"/>
            <a:ext cx="8229240" cy="4525560"/>
          </a:xfrm>
          <a:prstGeom prst="rect">
            <a:avLst/>
          </a:prstGeom>
        </p:spPr>
        <p:txBody>
          <a:bodyPr lIns="88920" rIns="88920" tIns="44640" bIns="44640"/>
          <a:p>
            <a:pPr marL="284760" indent="-284400">
              <a:lnSpc>
                <a:spcPct val="100000"/>
              </a:lnSpc>
              <a:spcBef>
                <a:spcPts val="632"/>
              </a:spcBef>
              <a:buClr>
                <a:srgbClr val="000000"/>
              </a:buClr>
              <a:buFont typeface="Arial"/>
              <a:buChar char="•"/>
            </a:pPr>
            <a:r>
              <a:rPr b="0" lang="it-IT" sz="3170" spc="-1" strike="noStrike">
                <a:solidFill>
                  <a:srgbClr val="000000"/>
                </a:solidFill>
                <a:latin typeface="Calibri"/>
              </a:rPr>
              <a:t>Fare clic per modificare gli stili del testo dello schema</a:t>
            </a:r>
            <a:endParaRPr b="0" lang="it-IT" sz="3170" spc="-1" strike="noStrike">
              <a:solidFill>
                <a:srgbClr val="000000"/>
              </a:solidFill>
              <a:latin typeface="Calibri"/>
            </a:endParaRPr>
          </a:p>
          <a:p>
            <a:pPr lvl="1" marL="617040" indent="-236880">
              <a:lnSpc>
                <a:spcPct val="100000"/>
              </a:lnSpc>
              <a:spcBef>
                <a:spcPts val="547"/>
              </a:spcBef>
              <a:buClr>
                <a:srgbClr val="000000"/>
              </a:buClr>
              <a:buFont typeface="Arial"/>
              <a:buChar char="–"/>
            </a:pPr>
            <a:r>
              <a:rPr b="0" lang="it-IT" sz="2740" spc="-1" strike="noStrike">
                <a:solidFill>
                  <a:srgbClr val="000000"/>
                </a:solidFill>
                <a:latin typeface="Calibri"/>
              </a:rPr>
              <a:t>Secondo livello</a:t>
            </a:r>
            <a:endParaRPr b="0" lang="it-IT" sz="2740" spc="-1" strike="noStrike">
              <a:solidFill>
                <a:srgbClr val="000000"/>
              </a:solidFill>
              <a:latin typeface="Calibri"/>
            </a:endParaRPr>
          </a:p>
          <a:p>
            <a:pPr lvl="2" marL="949320" indent="-189720">
              <a:lnSpc>
                <a:spcPct val="100000"/>
              </a:lnSpc>
              <a:spcBef>
                <a:spcPts val="462"/>
              </a:spcBef>
              <a:buClr>
                <a:srgbClr val="000000"/>
              </a:buClr>
              <a:buFont typeface="Arial"/>
              <a:buChar char="•"/>
            </a:pPr>
            <a:r>
              <a:rPr b="0" lang="it-IT" sz="2310" spc="-1" strike="noStrike">
                <a:solidFill>
                  <a:srgbClr val="000000"/>
                </a:solidFill>
                <a:latin typeface="Calibri"/>
              </a:rPr>
              <a:t>Terzo livello</a:t>
            </a:r>
            <a:endParaRPr b="0" lang="it-IT" sz="2310" spc="-1" strike="noStrike">
              <a:solidFill>
                <a:srgbClr val="000000"/>
              </a:solidFill>
              <a:latin typeface="Calibri"/>
            </a:endParaRPr>
          </a:p>
          <a:p>
            <a:pPr lvl="3" marL="1329480" indent="-189720">
              <a:lnSpc>
                <a:spcPct val="100000"/>
              </a:lnSpc>
              <a:spcBef>
                <a:spcPts val="394"/>
              </a:spcBef>
              <a:buClr>
                <a:srgbClr val="000000"/>
              </a:buClr>
              <a:buFont typeface="Arial"/>
              <a:buChar char="–"/>
            </a:pPr>
            <a:r>
              <a:rPr b="0" lang="it-IT" sz="1970" spc="-1" strike="noStrike">
                <a:solidFill>
                  <a:srgbClr val="000000"/>
                </a:solidFill>
                <a:latin typeface="Calibri"/>
              </a:rPr>
              <a:t>Quarto livello</a:t>
            </a:r>
            <a:endParaRPr b="0" lang="it-IT" sz="1970" spc="-1" strike="noStrike">
              <a:solidFill>
                <a:srgbClr val="000000"/>
              </a:solidFill>
              <a:latin typeface="Calibri"/>
            </a:endParaRPr>
          </a:p>
          <a:p>
            <a:pPr lvl="4" marL="1708920" indent="-189720">
              <a:lnSpc>
                <a:spcPct val="100000"/>
              </a:lnSpc>
              <a:spcBef>
                <a:spcPts val="394"/>
              </a:spcBef>
              <a:buClr>
                <a:srgbClr val="000000"/>
              </a:buClr>
              <a:buFont typeface="Arial"/>
              <a:buChar char="»"/>
            </a:pPr>
            <a:r>
              <a:rPr b="0" lang="it-IT" sz="1970" spc="-1" strike="noStrike">
                <a:solidFill>
                  <a:srgbClr val="000000"/>
                </a:solidFill>
                <a:latin typeface="Calibri"/>
              </a:rPr>
              <a:t>Quinto livello</a:t>
            </a:r>
            <a:endParaRPr b="0" lang="it-IT" sz="1970" spc="-1" strike="noStrike">
              <a:solidFill>
                <a:srgbClr val="000000"/>
              </a:solidFill>
              <a:latin typeface="Calibri"/>
            </a:endParaRPr>
          </a:p>
        </p:txBody>
      </p:sp>
      <p:sp>
        <p:nvSpPr>
          <p:cNvPr id="1355" name="PlaceHolder 3"/>
          <p:cNvSpPr>
            <a:spLocks noGrp="1"/>
          </p:cNvSpPr>
          <p:nvPr>
            <p:ph type="dt"/>
          </p:nvPr>
        </p:nvSpPr>
        <p:spPr>
          <a:xfrm>
            <a:off x="457200" y="6357240"/>
            <a:ext cx="2133360" cy="364680"/>
          </a:xfrm>
          <a:prstGeom prst="rect">
            <a:avLst/>
          </a:prstGeom>
        </p:spPr>
        <p:txBody>
          <a:bodyPr lIns="88920" rIns="88920" tIns="44640" bIns="44640" anchor="ctr"/>
          <a:p>
            <a:pPr>
              <a:lnSpc>
                <a:spcPct val="100000"/>
              </a:lnSpc>
            </a:pPr>
            <a:fld id="{0B174DD8-FCB3-483D-ACE9-60D9AFF739DC}" type="datetime">
              <a:rPr b="0" lang="en-US" sz="1200" spc="-1" strike="noStrike">
                <a:solidFill>
                  <a:srgbClr val="8b8b8b"/>
                </a:solidFill>
                <a:latin typeface="Calibri"/>
              </a:rPr>
              <a:t>10/31/18</a:t>
            </a:fld>
            <a:endParaRPr b="0" lang="en-US" sz="1200" spc="-1" strike="noStrike">
              <a:latin typeface="Times New Roman"/>
            </a:endParaRPr>
          </a:p>
        </p:txBody>
      </p:sp>
      <p:sp>
        <p:nvSpPr>
          <p:cNvPr id="1356" name="PlaceHolder 4"/>
          <p:cNvSpPr>
            <a:spLocks noGrp="1"/>
          </p:cNvSpPr>
          <p:nvPr>
            <p:ph type="ftr"/>
          </p:nvPr>
        </p:nvSpPr>
        <p:spPr>
          <a:xfrm>
            <a:off x="3124080" y="6357240"/>
            <a:ext cx="2895120" cy="364680"/>
          </a:xfrm>
          <a:prstGeom prst="rect">
            <a:avLst/>
          </a:prstGeom>
        </p:spPr>
        <p:txBody>
          <a:bodyPr lIns="88920" rIns="88920" tIns="44640" bIns="44640" anchor="ctr"/>
          <a:p>
            <a:endParaRPr b="0" lang="en-US" sz="2400" spc="-1" strike="noStrike">
              <a:latin typeface="Times New Roman"/>
            </a:endParaRPr>
          </a:p>
        </p:txBody>
      </p:sp>
      <p:sp>
        <p:nvSpPr>
          <p:cNvPr id="1357" name="PlaceHolder 5"/>
          <p:cNvSpPr>
            <a:spLocks noGrp="1"/>
          </p:cNvSpPr>
          <p:nvPr>
            <p:ph type="sldNum"/>
          </p:nvPr>
        </p:nvSpPr>
        <p:spPr>
          <a:xfrm>
            <a:off x="6553080" y="6357240"/>
            <a:ext cx="2133360" cy="364680"/>
          </a:xfrm>
          <a:prstGeom prst="rect">
            <a:avLst/>
          </a:prstGeom>
        </p:spPr>
        <p:txBody>
          <a:bodyPr lIns="88920" rIns="88920" tIns="44640" bIns="44640" anchor="ctr"/>
          <a:p>
            <a:pPr algn="r">
              <a:lnSpc>
                <a:spcPct val="100000"/>
              </a:lnSpc>
            </a:pPr>
            <a:fld id="{91789924-3FDD-4F77-B947-0068F7EAE752}"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 id="2147484089" r:id="rId13"/>
  </p:sldLayoutIdLst>
</p:sldMaster>
</file>

<file path=ppt/slideMasters/slideMaster3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94" name="PlaceHolder 1"/>
          <p:cNvSpPr>
            <a:spLocks noGrp="1"/>
          </p:cNvSpPr>
          <p:nvPr>
            <p:ph type="title"/>
          </p:nvPr>
        </p:nvSpPr>
        <p:spPr>
          <a:xfrm>
            <a:off x="457200" y="274680"/>
            <a:ext cx="8229240" cy="1142640"/>
          </a:xfrm>
          <a:prstGeom prst="rect">
            <a:avLst/>
          </a:prstGeom>
        </p:spPr>
        <p:txBody>
          <a:bodyPr lIns="89280" rIns="89280" tIns="45000" bIns="45000" anchor="ctr"/>
          <a:p>
            <a:pPr algn="ctr">
              <a:lnSpc>
                <a:spcPct val="100000"/>
              </a:lnSpc>
            </a:pPr>
            <a:r>
              <a:rPr b="0" lang="it-IT" sz="4280" spc="-1" strike="noStrike">
                <a:solidFill>
                  <a:srgbClr val="000000"/>
                </a:solidFill>
                <a:latin typeface="Calibri"/>
              </a:rPr>
              <a:t>Fare clic per modificare stile</a:t>
            </a:r>
            <a:endParaRPr b="0" lang="it-IT" sz="4280" spc="-1" strike="noStrike">
              <a:solidFill>
                <a:srgbClr val="000000"/>
              </a:solidFill>
              <a:latin typeface="Calibri"/>
            </a:endParaRPr>
          </a:p>
        </p:txBody>
      </p:sp>
      <p:sp>
        <p:nvSpPr>
          <p:cNvPr id="1395" name="PlaceHolder 2"/>
          <p:cNvSpPr>
            <a:spLocks noGrp="1"/>
          </p:cNvSpPr>
          <p:nvPr>
            <p:ph type="body"/>
          </p:nvPr>
        </p:nvSpPr>
        <p:spPr>
          <a:xfrm>
            <a:off x="457200" y="1600200"/>
            <a:ext cx="8229240" cy="4525560"/>
          </a:xfrm>
          <a:prstGeom prst="rect">
            <a:avLst/>
          </a:prstGeom>
        </p:spPr>
        <p:txBody>
          <a:bodyPr lIns="89280" rIns="89280" tIns="45000" bIns="45000"/>
          <a:p>
            <a:pPr marL="286200" indent="-285840">
              <a:lnSpc>
                <a:spcPct val="100000"/>
              </a:lnSpc>
              <a:spcBef>
                <a:spcPts val="632"/>
              </a:spcBef>
              <a:buClr>
                <a:srgbClr val="000000"/>
              </a:buClr>
              <a:buFont typeface="Arial"/>
              <a:buChar char="•"/>
            </a:pPr>
            <a:r>
              <a:rPr b="0" lang="it-IT" sz="3170" spc="-1" strike="noStrike">
                <a:solidFill>
                  <a:srgbClr val="000000"/>
                </a:solidFill>
                <a:latin typeface="Calibri"/>
              </a:rPr>
              <a:t>Fare clic per modificare gli stili del testo dello schema</a:t>
            </a:r>
            <a:endParaRPr b="0" lang="it-IT" sz="3170" spc="-1" strike="noStrike">
              <a:solidFill>
                <a:srgbClr val="000000"/>
              </a:solidFill>
              <a:latin typeface="Calibri"/>
            </a:endParaRPr>
          </a:p>
          <a:p>
            <a:pPr lvl="1" marL="620280" indent="-238320">
              <a:lnSpc>
                <a:spcPct val="100000"/>
              </a:lnSpc>
              <a:spcBef>
                <a:spcPts val="547"/>
              </a:spcBef>
              <a:buClr>
                <a:srgbClr val="000000"/>
              </a:buClr>
              <a:buFont typeface="Arial"/>
              <a:buChar char="–"/>
            </a:pPr>
            <a:r>
              <a:rPr b="0" lang="it-IT" sz="2740" spc="-1" strike="noStrike">
                <a:solidFill>
                  <a:srgbClr val="000000"/>
                </a:solidFill>
                <a:latin typeface="Calibri"/>
              </a:rPr>
              <a:t>Secondo livello</a:t>
            </a:r>
            <a:endParaRPr b="0" lang="it-IT" sz="2740" spc="-1" strike="noStrike">
              <a:solidFill>
                <a:srgbClr val="000000"/>
              </a:solidFill>
              <a:latin typeface="Calibri"/>
            </a:endParaRPr>
          </a:p>
          <a:p>
            <a:pPr lvl="2" marL="954360" indent="-190440">
              <a:lnSpc>
                <a:spcPct val="100000"/>
              </a:lnSpc>
              <a:spcBef>
                <a:spcPts val="462"/>
              </a:spcBef>
              <a:buClr>
                <a:srgbClr val="000000"/>
              </a:buClr>
              <a:buFont typeface="Arial"/>
              <a:buChar char="•"/>
            </a:pPr>
            <a:r>
              <a:rPr b="0" lang="it-IT" sz="2310" spc="-1" strike="noStrike">
                <a:solidFill>
                  <a:srgbClr val="000000"/>
                </a:solidFill>
                <a:latin typeface="Calibri"/>
              </a:rPr>
              <a:t>Terzo livello</a:t>
            </a:r>
            <a:endParaRPr b="0" lang="it-IT" sz="2310" spc="-1" strike="noStrike">
              <a:solidFill>
                <a:srgbClr val="000000"/>
              </a:solidFill>
              <a:latin typeface="Calibri"/>
            </a:endParaRPr>
          </a:p>
          <a:p>
            <a:pPr lvl="3" marL="1335960" indent="-190440">
              <a:lnSpc>
                <a:spcPct val="100000"/>
              </a:lnSpc>
              <a:spcBef>
                <a:spcPts val="394"/>
              </a:spcBef>
              <a:buClr>
                <a:srgbClr val="000000"/>
              </a:buClr>
              <a:buFont typeface="Arial"/>
              <a:buChar char="–"/>
            </a:pPr>
            <a:r>
              <a:rPr b="0" lang="it-IT" sz="1970" spc="-1" strike="noStrike">
                <a:solidFill>
                  <a:srgbClr val="000000"/>
                </a:solidFill>
                <a:latin typeface="Calibri"/>
              </a:rPr>
              <a:t>Quarto livello</a:t>
            </a:r>
            <a:endParaRPr b="0" lang="it-IT" sz="1970" spc="-1" strike="noStrike">
              <a:solidFill>
                <a:srgbClr val="000000"/>
              </a:solidFill>
              <a:latin typeface="Calibri"/>
            </a:endParaRPr>
          </a:p>
          <a:p>
            <a:pPr lvl="4" marL="1717920" indent="-190440">
              <a:lnSpc>
                <a:spcPct val="100000"/>
              </a:lnSpc>
              <a:spcBef>
                <a:spcPts val="394"/>
              </a:spcBef>
              <a:buClr>
                <a:srgbClr val="000000"/>
              </a:buClr>
              <a:buFont typeface="Arial"/>
              <a:buChar char="»"/>
            </a:pPr>
            <a:r>
              <a:rPr b="0" lang="it-IT" sz="1970" spc="-1" strike="noStrike">
                <a:solidFill>
                  <a:srgbClr val="000000"/>
                </a:solidFill>
                <a:latin typeface="Calibri"/>
              </a:rPr>
              <a:t>Quinto livello</a:t>
            </a:r>
            <a:endParaRPr b="0" lang="it-IT" sz="1970" spc="-1" strike="noStrike">
              <a:solidFill>
                <a:srgbClr val="000000"/>
              </a:solidFill>
              <a:latin typeface="Calibri"/>
            </a:endParaRPr>
          </a:p>
        </p:txBody>
      </p:sp>
      <p:sp>
        <p:nvSpPr>
          <p:cNvPr id="1396" name="PlaceHolder 3"/>
          <p:cNvSpPr>
            <a:spLocks noGrp="1"/>
          </p:cNvSpPr>
          <p:nvPr>
            <p:ph type="dt"/>
          </p:nvPr>
        </p:nvSpPr>
        <p:spPr>
          <a:xfrm>
            <a:off x="457200" y="6357240"/>
            <a:ext cx="2133360" cy="364680"/>
          </a:xfrm>
          <a:prstGeom prst="rect">
            <a:avLst/>
          </a:prstGeom>
        </p:spPr>
        <p:txBody>
          <a:bodyPr lIns="89280" rIns="89280" tIns="45000" bIns="45000" anchor="ctr"/>
          <a:p>
            <a:pPr>
              <a:lnSpc>
                <a:spcPct val="100000"/>
              </a:lnSpc>
            </a:pPr>
            <a:fld id="{9EBDCAD3-0166-411E-9267-2F205E53BB54}" type="datetime">
              <a:rPr b="0" lang="en-US" sz="1200" spc="-1" strike="noStrike">
                <a:solidFill>
                  <a:srgbClr val="8b8b8b"/>
                </a:solidFill>
                <a:latin typeface="Calibri"/>
              </a:rPr>
              <a:t>10/31/18</a:t>
            </a:fld>
            <a:endParaRPr b="0" lang="en-US" sz="1200" spc="-1" strike="noStrike">
              <a:latin typeface="Times New Roman"/>
            </a:endParaRPr>
          </a:p>
        </p:txBody>
      </p:sp>
      <p:sp>
        <p:nvSpPr>
          <p:cNvPr id="1397" name="PlaceHolder 4"/>
          <p:cNvSpPr>
            <a:spLocks noGrp="1"/>
          </p:cNvSpPr>
          <p:nvPr>
            <p:ph type="ftr"/>
          </p:nvPr>
        </p:nvSpPr>
        <p:spPr>
          <a:xfrm>
            <a:off x="3124080" y="6357240"/>
            <a:ext cx="2895120" cy="364680"/>
          </a:xfrm>
          <a:prstGeom prst="rect">
            <a:avLst/>
          </a:prstGeom>
        </p:spPr>
        <p:txBody>
          <a:bodyPr lIns="89280" rIns="89280" tIns="45000" bIns="45000" anchor="ctr"/>
          <a:p>
            <a:endParaRPr b="0" lang="en-US" sz="2400" spc="-1" strike="noStrike">
              <a:latin typeface="Times New Roman"/>
            </a:endParaRPr>
          </a:p>
        </p:txBody>
      </p:sp>
      <p:sp>
        <p:nvSpPr>
          <p:cNvPr id="1398" name="PlaceHolder 5"/>
          <p:cNvSpPr>
            <a:spLocks noGrp="1"/>
          </p:cNvSpPr>
          <p:nvPr>
            <p:ph type="sldNum"/>
          </p:nvPr>
        </p:nvSpPr>
        <p:spPr>
          <a:xfrm>
            <a:off x="6553080" y="6357240"/>
            <a:ext cx="2133360" cy="364680"/>
          </a:xfrm>
          <a:prstGeom prst="rect">
            <a:avLst/>
          </a:prstGeom>
        </p:spPr>
        <p:txBody>
          <a:bodyPr lIns="89280" rIns="89280" tIns="45000" bIns="45000" anchor="ctr"/>
          <a:p>
            <a:pPr algn="r">
              <a:lnSpc>
                <a:spcPct val="100000"/>
              </a:lnSpc>
            </a:pPr>
            <a:fld id="{D05E195B-97F5-45BF-B242-3BA3855F0A6F}"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 id="2147484102" r:id="rId13"/>
  </p:sldLayoutIdLst>
</p:sldMaster>
</file>

<file path=ppt/slideMasters/slideMaster3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35" name="PlaceHolder 1"/>
          <p:cNvSpPr>
            <a:spLocks noGrp="1"/>
          </p:cNvSpPr>
          <p:nvPr>
            <p:ph type="dt"/>
          </p:nvPr>
        </p:nvSpPr>
        <p:spPr>
          <a:xfrm>
            <a:off x="457200" y="6356520"/>
            <a:ext cx="2133360" cy="364680"/>
          </a:xfrm>
          <a:prstGeom prst="rect">
            <a:avLst/>
          </a:prstGeom>
        </p:spPr>
        <p:txBody>
          <a:bodyPr anchor="ctr"/>
          <a:p>
            <a:pPr>
              <a:lnSpc>
                <a:spcPct val="100000"/>
              </a:lnSpc>
            </a:pPr>
            <a:fld id="{11D13646-3464-48B9-AFF1-6CFE6D315633}" type="datetime">
              <a:rPr b="0" lang="en-US" sz="1130" spc="-1" strike="noStrike">
                <a:solidFill>
                  <a:srgbClr val="8b8b8b"/>
                </a:solidFill>
                <a:latin typeface="Calibri"/>
              </a:rPr>
              <a:t>10/31/18</a:t>
            </a:fld>
            <a:endParaRPr b="0" lang="en-US" sz="1130" spc="-1" strike="noStrike">
              <a:latin typeface="Times New Roman"/>
            </a:endParaRPr>
          </a:p>
        </p:txBody>
      </p:sp>
      <p:sp>
        <p:nvSpPr>
          <p:cNvPr id="1436" name="PlaceHolder 2"/>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1437" name="PlaceHolder 3"/>
          <p:cNvSpPr>
            <a:spLocks noGrp="1"/>
          </p:cNvSpPr>
          <p:nvPr>
            <p:ph type="sldNum"/>
          </p:nvPr>
        </p:nvSpPr>
        <p:spPr>
          <a:xfrm>
            <a:off x="6553080" y="6356520"/>
            <a:ext cx="2133360" cy="364680"/>
          </a:xfrm>
          <a:prstGeom prst="rect">
            <a:avLst/>
          </a:prstGeom>
        </p:spPr>
        <p:txBody>
          <a:bodyPr anchor="ctr"/>
          <a:p>
            <a:pPr algn="r">
              <a:lnSpc>
                <a:spcPct val="100000"/>
              </a:lnSpc>
            </a:pPr>
            <a:fld id="{6EDAEF03-F07D-4D62-8F6B-A5F3DEB26CB2}" type="slidenum">
              <a:rPr b="0" lang="en-US" sz="1130" spc="-1" strike="noStrike">
                <a:solidFill>
                  <a:srgbClr val="8b8b8b"/>
                </a:solidFill>
                <a:latin typeface="Calibri"/>
              </a:rPr>
              <a:t>&lt;number&gt;</a:t>
            </a:fld>
            <a:endParaRPr b="0" lang="en-US" sz="1130" spc="-1" strike="noStrike">
              <a:latin typeface="Times New Roman"/>
            </a:endParaRPr>
          </a:p>
        </p:txBody>
      </p:sp>
      <p:sp>
        <p:nvSpPr>
          <p:cNvPr id="1438"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Calibri"/>
              </a:rPr>
              <a:t>Click to edit the title text format</a:t>
            </a:r>
            <a:endParaRPr b="0" lang="it-IT" sz="1800" spc="-1" strike="noStrike">
              <a:solidFill>
                <a:srgbClr val="000000"/>
              </a:solidFill>
              <a:latin typeface="Calibri"/>
            </a:endParaRPr>
          </a:p>
        </p:txBody>
      </p:sp>
      <p:sp>
        <p:nvSpPr>
          <p:cNvPr id="1439"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020" spc="-1" strike="noStrike">
                <a:solidFill>
                  <a:srgbClr val="000000"/>
                </a:solidFill>
                <a:latin typeface="Calibri"/>
              </a:rPr>
              <a:t>Click to edit the outline text format</a:t>
            </a:r>
            <a:endParaRPr b="0" lang="it-IT" sz="302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t-IT" sz="2270" spc="-1" strike="noStrike">
                <a:solidFill>
                  <a:srgbClr val="000000"/>
                </a:solidFill>
                <a:latin typeface="Calibri"/>
              </a:rPr>
              <a:t>Second Outline Level</a:t>
            </a:r>
            <a:endParaRPr b="0" lang="it-IT" sz="227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t-IT" sz="1890" spc="-1" strike="noStrike">
                <a:solidFill>
                  <a:srgbClr val="000000"/>
                </a:solidFill>
                <a:latin typeface="Calibri"/>
              </a:rPr>
              <a:t>Third Outline Level</a:t>
            </a:r>
            <a:endParaRPr b="0" lang="it-IT" sz="189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t-IT" sz="1890" spc="-1" strike="noStrike">
                <a:solidFill>
                  <a:srgbClr val="000000"/>
                </a:solidFill>
                <a:latin typeface="Calibri"/>
              </a:rPr>
              <a:t>Fourth Outline Level</a:t>
            </a:r>
            <a:endParaRPr b="0" lang="it-IT" sz="189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Calibri"/>
              </a:rPr>
              <a:t>Fifth Outline Level</a:t>
            </a:r>
            <a:endParaRPr b="0" lang="it-IT"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Calibri"/>
              </a:rPr>
              <a:t>Sixth Outline Level</a:t>
            </a:r>
            <a:endParaRPr b="0" lang="it-IT"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Calibri"/>
              </a:rPr>
              <a:t>Seventh Outline Level</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 id="2147484114" r:id="rId12"/>
    <p:sldLayoutId id="2147484115" r:id="rId13"/>
  </p:sldLayoutIdLst>
</p:sldMaster>
</file>

<file path=ppt/slideMasters/slideMaster3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76" name="PlaceHolder 1"/>
          <p:cNvSpPr>
            <a:spLocks noGrp="1"/>
          </p:cNvSpPr>
          <p:nvPr>
            <p:ph type="dt"/>
          </p:nvPr>
        </p:nvSpPr>
        <p:spPr>
          <a:xfrm>
            <a:off x="457200" y="6356520"/>
            <a:ext cx="2133360" cy="364680"/>
          </a:xfrm>
          <a:prstGeom prst="rect">
            <a:avLst/>
          </a:prstGeom>
        </p:spPr>
        <p:txBody>
          <a:bodyPr lIns="98280" rIns="98280" tIns="49320" bIns="49320" anchor="ctr"/>
          <a:p>
            <a:pPr>
              <a:lnSpc>
                <a:spcPct val="100000"/>
              </a:lnSpc>
            </a:pPr>
            <a:fld id="{A5B8DA96-FB46-478F-A02A-B833114E73D2}" type="datetime">
              <a:rPr b="0" lang="en-US" sz="1200" spc="-1" strike="noStrike">
                <a:solidFill>
                  <a:srgbClr val="8b8b8b"/>
                </a:solidFill>
                <a:latin typeface="Calibri"/>
              </a:rPr>
              <a:t>10/31/18</a:t>
            </a:fld>
            <a:endParaRPr b="0" lang="en-US" sz="1200" spc="-1" strike="noStrike">
              <a:latin typeface="Times New Roman"/>
            </a:endParaRPr>
          </a:p>
        </p:txBody>
      </p:sp>
      <p:sp>
        <p:nvSpPr>
          <p:cNvPr id="1477" name="PlaceHolder 2"/>
          <p:cNvSpPr>
            <a:spLocks noGrp="1"/>
          </p:cNvSpPr>
          <p:nvPr>
            <p:ph type="ftr"/>
          </p:nvPr>
        </p:nvSpPr>
        <p:spPr>
          <a:xfrm>
            <a:off x="3124080" y="6356520"/>
            <a:ext cx="2895120" cy="364680"/>
          </a:xfrm>
          <a:prstGeom prst="rect">
            <a:avLst/>
          </a:prstGeom>
        </p:spPr>
        <p:txBody>
          <a:bodyPr lIns="98280" rIns="98280" tIns="49320" bIns="49320" anchor="ctr"/>
          <a:p>
            <a:endParaRPr b="0" lang="en-US" sz="2400" spc="-1" strike="noStrike">
              <a:latin typeface="Times New Roman"/>
            </a:endParaRPr>
          </a:p>
        </p:txBody>
      </p:sp>
      <p:sp>
        <p:nvSpPr>
          <p:cNvPr id="1478" name="PlaceHolder 3"/>
          <p:cNvSpPr>
            <a:spLocks noGrp="1"/>
          </p:cNvSpPr>
          <p:nvPr>
            <p:ph type="sldNum"/>
          </p:nvPr>
        </p:nvSpPr>
        <p:spPr>
          <a:xfrm>
            <a:off x="6553080" y="6356520"/>
            <a:ext cx="2133360" cy="364680"/>
          </a:xfrm>
          <a:prstGeom prst="rect">
            <a:avLst/>
          </a:prstGeom>
        </p:spPr>
        <p:txBody>
          <a:bodyPr lIns="98280" rIns="98280" tIns="49320" bIns="49320" anchor="ctr"/>
          <a:p>
            <a:pPr algn="r">
              <a:lnSpc>
                <a:spcPct val="100000"/>
              </a:lnSpc>
            </a:pPr>
            <a:fld id="{A8674DFE-9559-4AEC-BCA6-EF7972EB664D}" type="slidenum">
              <a:rPr b="0" lang="en-US" sz="1200" spc="-1" strike="noStrike">
                <a:solidFill>
                  <a:srgbClr val="8b8b8b"/>
                </a:solidFill>
                <a:latin typeface="Calibri"/>
              </a:rPr>
              <a:t>&lt;number&gt;</a:t>
            </a:fld>
            <a:endParaRPr b="0" lang="en-US" sz="1200" spc="-1" strike="noStrike">
              <a:latin typeface="Times New Roman"/>
            </a:endParaRPr>
          </a:p>
        </p:txBody>
      </p:sp>
      <p:sp>
        <p:nvSpPr>
          <p:cNvPr id="1479"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Calibri"/>
              </a:rPr>
              <a:t>Click to edit the title text format</a:t>
            </a:r>
            <a:endParaRPr b="0" lang="it-IT" sz="1800" spc="-1" strike="noStrike">
              <a:solidFill>
                <a:srgbClr val="000000"/>
              </a:solidFill>
              <a:latin typeface="Calibri"/>
            </a:endParaRPr>
          </a:p>
        </p:txBody>
      </p:sp>
      <p:sp>
        <p:nvSpPr>
          <p:cNvPr id="1480"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170" spc="-1" strike="noStrike">
                <a:solidFill>
                  <a:srgbClr val="000000"/>
                </a:solidFill>
                <a:latin typeface="Calibri"/>
              </a:rPr>
              <a:t>Click to edit the outline text format</a:t>
            </a:r>
            <a:endParaRPr b="0" lang="it-IT" sz="317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t-IT" sz="2310" spc="-1" strike="noStrike">
                <a:solidFill>
                  <a:srgbClr val="000000"/>
                </a:solidFill>
                <a:latin typeface="Calibri"/>
              </a:rPr>
              <a:t>Second Outline Level</a:t>
            </a:r>
            <a:endParaRPr b="0" lang="it-IT" sz="231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t-IT" sz="1970" spc="-1" strike="noStrike">
                <a:solidFill>
                  <a:srgbClr val="000000"/>
                </a:solidFill>
                <a:latin typeface="Calibri"/>
              </a:rPr>
              <a:t>Third Outline Level</a:t>
            </a:r>
            <a:endParaRPr b="0" lang="it-IT" sz="197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t-IT" sz="1970" spc="-1" strike="noStrike">
                <a:solidFill>
                  <a:srgbClr val="000000"/>
                </a:solidFill>
                <a:latin typeface="Calibri"/>
              </a:rPr>
              <a:t>Fourth Outline Level</a:t>
            </a:r>
            <a:endParaRPr b="0" lang="it-IT" sz="197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Calibri"/>
              </a:rPr>
              <a:t>Fifth Outline Level</a:t>
            </a:r>
            <a:endParaRPr b="0" lang="it-IT"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Calibri"/>
              </a:rPr>
              <a:t>Sixth Outline Level</a:t>
            </a:r>
            <a:endParaRPr b="0" lang="it-IT"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Calibri"/>
              </a:rPr>
              <a:t>Seventh Outline Level</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 id="2147484128" r:id="rId13"/>
  </p:sldLayoutIdLst>
</p:sldMaster>
</file>

<file path=ppt/slideMasters/slideMaster3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17" name="PlaceHolder 1"/>
          <p:cNvSpPr>
            <a:spLocks noGrp="1"/>
          </p:cNvSpPr>
          <p:nvPr>
            <p:ph type="title"/>
          </p:nvPr>
        </p:nvSpPr>
        <p:spPr>
          <a:xfrm>
            <a:off x="457200" y="274680"/>
            <a:ext cx="8229240" cy="1142640"/>
          </a:xfrm>
          <a:prstGeom prst="rect">
            <a:avLst/>
          </a:prstGeom>
        </p:spPr>
        <p:txBody>
          <a:bodyPr lIns="90720" rIns="90720" anchor="ctr"/>
          <a:p>
            <a:pPr algn="ctr">
              <a:lnSpc>
                <a:spcPct val="100000"/>
              </a:lnSpc>
            </a:pPr>
            <a:r>
              <a:rPr b="0" lang="it-IT" sz="4280" spc="-1" strike="noStrike">
                <a:solidFill>
                  <a:srgbClr val="000000"/>
                </a:solidFill>
                <a:latin typeface="Calibri"/>
              </a:rPr>
              <a:t>Fare clic per modificare stile</a:t>
            </a:r>
            <a:endParaRPr b="0" lang="it-IT" sz="4280" spc="-1" strike="noStrike">
              <a:solidFill>
                <a:srgbClr val="000000"/>
              </a:solidFill>
              <a:latin typeface="Calibri"/>
            </a:endParaRPr>
          </a:p>
        </p:txBody>
      </p:sp>
      <p:sp>
        <p:nvSpPr>
          <p:cNvPr id="1518" name="PlaceHolder 2"/>
          <p:cNvSpPr>
            <a:spLocks noGrp="1"/>
          </p:cNvSpPr>
          <p:nvPr>
            <p:ph type="body"/>
          </p:nvPr>
        </p:nvSpPr>
        <p:spPr>
          <a:xfrm>
            <a:off x="457200" y="1600200"/>
            <a:ext cx="8229240" cy="4525560"/>
          </a:xfrm>
          <a:prstGeom prst="rect">
            <a:avLst/>
          </a:prstGeom>
        </p:spPr>
        <p:txBody>
          <a:bodyPr lIns="90720" rIns="90720"/>
          <a:p>
            <a:pPr marL="290880" indent="-290520">
              <a:lnSpc>
                <a:spcPct val="100000"/>
              </a:lnSpc>
              <a:spcBef>
                <a:spcPts val="632"/>
              </a:spcBef>
              <a:buClr>
                <a:srgbClr val="000000"/>
              </a:buClr>
              <a:buFont typeface="Arial"/>
              <a:buChar char="•"/>
            </a:pPr>
            <a:r>
              <a:rPr b="0" lang="it-IT" sz="3170" spc="-1" strike="noStrike">
                <a:solidFill>
                  <a:srgbClr val="000000"/>
                </a:solidFill>
                <a:latin typeface="Calibri"/>
              </a:rPr>
              <a:t>Fare clic per modificare gli stili del testo dello schema</a:t>
            </a:r>
            <a:endParaRPr b="0" lang="it-IT" sz="3170" spc="-1" strike="noStrike">
              <a:solidFill>
                <a:srgbClr val="000000"/>
              </a:solidFill>
              <a:latin typeface="Calibri"/>
            </a:endParaRPr>
          </a:p>
          <a:p>
            <a:pPr lvl="1" marL="630720" indent="-242280">
              <a:lnSpc>
                <a:spcPct val="100000"/>
              </a:lnSpc>
              <a:spcBef>
                <a:spcPts val="547"/>
              </a:spcBef>
              <a:buClr>
                <a:srgbClr val="000000"/>
              </a:buClr>
              <a:buFont typeface="Arial"/>
              <a:buChar char="–"/>
            </a:pPr>
            <a:r>
              <a:rPr b="0" lang="it-IT" sz="2740" spc="-1" strike="noStrike">
                <a:solidFill>
                  <a:srgbClr val="000000"/>
                </a:solidFill>
                <a:latin typeface="Calibri"/>
              </a:rPr>
              <a:t>Secondo livello</a:t>
            </a:r>
            <a:endParaRPr b="0" lang="it-IT" sz="2740" spc="-1" strike="noStrike">
              <a:solidFill>
                <a:srgbClr val="000000"/>
              </a:solidFill>
              <a:latin typeface="Calibri"/>
            </a:endParaRPr>
          </a:p>
          <a:p>
            <a:pPr lvl="2" marL="970200" indent="-193680">
              <a:lnSpc>
                <a:spcPct val="100000"/>
              </a:lnSpc>
              <a:spcBef>
                <a:spcPts val="462"/>
              </a:spcBef>
              <a:buClr>
                <a:srgbClr val="000000"/>
              </a:buClr>
              <a:buFont typeface="Arial"/>
              <a:buChar char="•"/>
            </a:pPr>
            <a:r>
              <a:rPr b="0" lang="it-IT" sz="2310" spc="-1" strike="noStrike">
                <a:solidFill>
                  <a:srgbClr val="000000"/>
                </a:solidFill>
                <a:latin typeface="Calibri"/>
              </a:rPr>
              <a:t>Terzo livello</a:t>
            </a:r>
            <a:endParaRPr b="0" lang="it-IT" sz="2310" spc="-1" strike="noStrike">
              <a:solidFill>
                <a:srgbClr val="000000"/>
              </a:solidFill>
              <a:latin typeface="Calibri"/>
            </a:endParaRPr>
          </a:p>
          <a:p>
            <a:pPr lvl="3" marL="1358280" indent="-193680">
              <a:lnSpc>
                <a:spcPct val="100000"/>
              </a:lnSpc>
              <a:spcBef>
                <a:spcPts val="394"/>
              </a:spcBef>
              <a:buClr>
                <a:srgbClr val="000000"/>
              </a:buClr>
              <a:buFont typeface="Arial"/>
              <a:buChar char="–"/>
            </a:pPr>
            <a:r>
              <a:rPr b="0" lang="it-IT" sz="1970" spc="-1" strike="noStrike">
                <a:solidFill>
                  <a:srgbClr val="000000"/>
                </a:solidFill>
                <a:latin typeface="Calibri"/>
              </a:rPr>
              <a:t>Quarto livello</a:t>
            </a:r>
            <a:endParaRPr b="0" lang="it-IT" sz="1970" spc="-1" strike="noStrike">
              <a:solidFill>
                <a:srgbClr val="000000"/>
              </a:solidFill>
              <a:latin typeface="Calibri"/>
            </a:endParaRPr>
          </a:p>
          <a:p>
            <a:pPr lvl="4" marL="1746360" indent="-193680">
              <a:lnSpc>
                <a:spcPct val="100000"/>
              </a:lnSpc>
              <a:spcBef>
                <a:spcPts val="394"/>
              </a:spcBef>
              <a:buClr>
                <a:srgbClr val="000000"/>
              </a:buClr>
              <a:buFont typeface="Arial"/>
              <a:buChar char="»"/>
            </a:pPr>
            <a:r>
              <a:rPr b="0" lang="it-IT" sz="1970" spc="-1" strike="noStrike">
                <a:solidFill>
                  <a:srgbClr val="000000"/>
                </a:solidFill>
                <a:latin typeface="Calibri"/>
              </a:rPr>
              <a:t>Quinto livello</a:t>
            </a:r>
            <a:endParaRPr b="0" lang="it-IT" sz="1970" spc="-1" strike="noStrike">
              <a:solidFill>
                <a:srgbClr val="000000"/>
              </a:solidFill>
              <a:latin typeface="Calibri"/>
            </a:endParaRPr>
          </a:p>
        </p:txBody>
      </p:sp>
      <p:sp>
        <p:nvSpPr>
          <p:cNvPr id="1519" name="PlaceHolder 3"/>
          <p:cNvSpPr>
            <a:spLocks noGrp="1"/>
          </p:cNvSpPr>
          <p:nvPr>
            <p:ph type="dt"/>
          </p:nvPr>
        </p:nvSpPr>
        <p:spPr>
          <a:xfrm>
            <a:off x="457200" y="6357240"/>
            <a:ext cx="2133360" cy="364680"/>
          </a:xfrm>
          <a:prstGeom prst="rect">
            <a:avLst/>
          </a:prstGeom>
        </p:spPr>
        <p:txBody>
          <a:bodyPr lIns="90720" rIns="90720" anchor="ctr"/>
          <a:p>
            <a:pPr>
              <a:lnSpc>
                <a:spcPct val="100000"/>
              </a:lnSpc>
            </a:pPr>
            <a:fld id="{C507B0E9-5A9C-45D4-94EE-58B4D6B5E4EF}" type="datetime">
              <a:rPr b="0" lang="en-US" sz="1200" spc="-1" strike="noStrike">
                <a:solidFill>
                  <a:srgbClr val="8b8b8b"/>
                </a:solidFill>
                <a:latin typeface="Calibri"/>
              </a:rPr>
              <a:t>10/31/18</a:t>
            </a:fld>
            <a:endParaRPr b="0" lang="en-US" sz="1200" spc="-1" strike="noStrike">
              <a:latin typeface="Times New Roman"/>
            </a:endParaRPr>
          </a:p>
        </p:txBody>
      </p:sp>
      <p:sp>
        <p:nvSpPr>
          <p:cNvPr id="1520" name="PlaceHolder 4"/>
          <p:cNvSpPr>
            <a:spLocks noGrp="1"/>
          </p:cNvSpPr>
          <p:nvPr>
            <p:ph type="ftr"/>
          </p:nvPr>
        </p:nvSpPr>
        <p:spPr>
          <a:xfrm>
            <a:off x="3124080" y="6357240"/>
            <a:ext cx="2895120" cy="364680"/>
          </a:xfrm>
          <a:prstGeom prst="rect">
            <a:avLst/>
          </a:prstGeom>
        </p:spPr>
        <p:txBody>
          <a:bodyPr lIns="90720" rIns="90720" anchor="ctr"/>
          <a:p>
            <a:endParaRPr b="0" lang="en-US" sz="2400" spc="-1" strike="noStrike">
              <a:latin typeface="Times New Roman"/>
            </a:endParaRPr>
          </a:p>
        </p:txBody>
      </p:sp>
      <p:sp>
        <p:nvSpPr>
          <p:cNvPr id="1521" name="PlaceHolder 5"/>
          <p:cNvSpPr>
            <a:spLocks noGrp="1"/>
          </p:cNvSpPr>
          <p:nvPr>
            <p:ph type="sldNum"/>
          </p:nvPr>
        </p:nvSpPr>
        <p:spPr>
          <a:xfrm>
            <a:off x="6553080" y="6357240"/>
            <a:ext cx="2133360" cy="364680"/>
          </a:xfrm>
          <a:prstGeom prst="rect">
            <a:avLst/>
          </a:prstGeom>
        </p:spPr>
        <p:txBody>
          <a:bodyPr lIns="90720" rIns="90720" anchor="ctr"/>
          <a:p>
            <a:pPr algn="r">
              <a:lnSpc>
                <a:spcPct val="100000"/>
              </a:lnSpc>
            </a:pPr>
            <a:fld id="{B40C0BB0-81F0-4192-9F7A-7BF27D7372D2}"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 id="2147484140" r:id="rId12"/>
    <p:sldLayoutId id="2147484141" r:id="rId13"/>
  </p:sldLayoutIdLst>
</p:sldMaster>
</file>

<file path=ppt/slideMasters/slideMaster3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58" name="PlaceHolder 1"/>
          <p:cNvSpPr>
            <a:spLocks noGrp="1"/>
          </p:cNvSpPr>
          <p:nvPr>
            <p:ph type="title"/>
          </p:nvPr>
        </p:nvSpPr>
        <p:spPr>
          <a:xfrm>
            <a:off x="685800" y="2131200"/>
            <a:ext cx="7772040" cy="1469520"/>
          </a:xfrm>
          <a:prstGeom prst="rect">
            <a:avLst/>
          </a:prstGeom>
        </p:spPr>
        <p:txBody>
          <a:bodyPr lIns="90720" rIns="90720" anchor="ctr"/>
          <a:p>
            <a:pPr algn="ctr">
              <a:lnSpc>
                <a:spcPct val="100000"/>
              </a:lnSpc>
            </a:pPr>
            <a:r>
              <a:rPr b="0" lang="it-IT" sz="4280" spc="-1" strike="noStrike">
                <a:solidFill>
                  <a:srgbClr val="000000"/>
                </a:solidFill>
                <a:latin typeface="Calibri"/>
              </a:rPr>
              <a:t>Fare clic per modificare stile</a:t>
            </a:r>
            <a:endParaRPr b="0" lang="it-IT" sz="4280" spc="-1" strike="noStrike">
              <a:solidFill>
                <a:srgbClr val="000000"/>
              </a:solidFill>
              <a:latin typeface="Calibri"/>
            </a:endParaRPr>
          </a:p>
        </p:txBody>
      </p:sp>
      <p:sp>
        <p:nvSpPr>
          <p:cNvPr id="1559" name="PlaceHolder 2"/>
          <p:cNvSpPr>
            <a:spLocks noGrp="1"/>
          </p:cNvSpPr>
          <p:nvPr>
            <p:ph type="dt"/>
          </p:nvPr>
        </p:nvSpPr>
        <p:spPr>
          <a:xfrm>
            <a:off x="457200" y="6357240"/>
            <a:ext cx="2133360" cy="364680"/>
          </a:xfrm>
          <a:prstGeom prst="rect">
            <a:avLst/>
          </a:prstGeom>
        </p:spPr>
        <p:txBody>
          <a:bodyPr lIns="90720" rIns="90720" anchor="ctr"/>
          <a:p>
            <a:pPr>
              <a:lnSpc>
                <a:spcPct val="100000"/>
              </a:lnSpc>
            </a:pPr>
            <a:fld id="{00A373EF-7210-4E2C-92C7-01E7C6AB9C04}" type="datetime">
              <a:rPr b="0" lang="en-US" sz="1200" spc="-1" strike="noStrike">
                <a:solidFill>
                  <a:srgbClr val="8b8b8b"/>
                </a:solidFill>
                <a:latin typeface="Calibri"/>
              </a:rPr>
              <a:t>10/31/18</a:t>
            </a:fld>
            <a:endParaRPr b="0" lang="en-US" sz="1200" spc="-1" strike="noStrike">
              <a:latin typeface="Times New Roman"/>
            </a:endParaRPr>
          </a:p>
        </p:txBody>
      </p:sp>
      <p:sp>
        <p:nvSpPr>
          <p:cNvPr id="1560" name="PlaceHolder 3"/>
          <p:cNvSpPr>
            <a:spLocks noGrp="1"/>
          </p:cNvSpPr>
          <p:nvPr>
            <p:ph type="ftr"/>
          </p:nvPr>
        </p:nvSpPr>
        <p:spPr>
          <a:xfrm>
            <a:off x="3124080" y="6357240"/>
            <a:ext cx="2895120" cy="364680"/>
          </a:xfrm>
          <a:prstGeom prst="rect">
            <a:avLst/>
          </a:prstGeom>
        </p:spPr>
        <p:txBody>
          <a:bodyPr lIns="90720" rIns="90720" anchor="ctr"/>
          <a:p>
            <a:endParaRPr b="0" lang="en-US" sz="2400" spc="-1" strike="noStrike">
              <a:latin typeface="Times New Roman"/>
            </a:endParaRPr>
          </a:p>
        </p:txBody>
      </p:sp>
      <p:sp>
        <p:nvSpPr>
          <p:cNvPr id="1561" name="PlaceHolder 4"/>
          <p:cNvSpPr>
            <a:spLocks noGrp="1"/>
          </p:cNvSpPr>
          <p:nvPr>
            <p:ph type="sldNum"/>
          </p:nvPr>
        </p:nvSpPr>
        <p:spPr>
          <a:xfrm>
            <a:off x="6553080" y="6357240"/>
            <a:ext cx="2133360" cy="364680"/>
          </a:xfrm>
          <a:prstGeom prst="rect">
            <a:avLst/>
          </a:prstGeom>
        </p:spPr>
        <p:txBody>
          <a:bodyPr lIns="90720" rIns="90720" anchor="ctr"/>
          <a:p>
            <a:pPr algn="r">
              <a:lnSpc>
                <a:spcPct val="100000"/>
              </a:lnSpc>
            </a:pPr>
            <a:fld id="{F7DF814A-4030-49AD-B487-176A7BB4B4F8}" type="slidenum">
              <a:rPr b="0" lang="en-US" sz="1200" spc="-1" strike="noStrike">
                <a:solidFill>
                  <a:srgbClr val="8b8b8b"/>
                </a:solidFill>
                <a:latin typeface="Calibri"/>
              </a:rPr>
              <a:t>&lt;number&gt;</a:t>
            </a:fld>
            <a:endParaRPr b="0" lang="en-US" sz="1200" spc="-1" strike="noStrike">
              <a:latin typeface="Times New Roman"/>
            </a:endParaRPr>
          </a:p>
        </p:txBody>
      </p:sp>
      <p:sp>
        <p:nvSpPr>
          <p:cNvPr id="1562"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170" spc="-1" strike="noStrike">
                <a:solidFill>
                  <a:srgbClr val="000000"/>
                </a:solidFill>
                <a:latin typeface="Calibri"/>
              </a:rPr>
              <a:t>Click to edit the outline text format</a:t>
            </a:r>
            <a:endParaRPr b="0" lang="it-IT" sz="317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t-IT" sz="2310" spc="-1" strike="noStrike">
                <a:solidFill>
                  <a:srgbClr val="000000"/>
                </a:solidFill>
                <a:latin typeface="Calibri"/>
              </a:rPr>
              <a:t>Second Outline Level</a:t>
            </a:r>
            <a:endParaRPr b="0" lang="it-IT" sz="231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t-IT" sz="1970" spc="-1" strike="noStrike">
                <a:solidFill>
                  <a:srgbClr val="000000"/>
                </a:solidFill>
                <a:latin typeface="Calibri"/>
              </a:rPr>
              <a:t>Third Outline Level</a:t>
            </a:r>
            <a:endParaRPr b="0" lang="it-IT" sz="197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t-IT" sz="1970" spc="-1" strike="noStrike">
                <a:solidFill>
                  <a:srgbClr val="000000"/>
                </a:solidFill>
                <a:latin typeface="Calibri"/>
              </a:rPr>
              <a:t>Fourth Outline Level</a:t>
            </a:r>
            <a:endParaRPr b="0" lang="it-IT" sz="197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Calibri"/>
              </a:rPr>
              <a:t>Fifth Outline Level</a:t>
            </a:r>
            <a:endParaRPr b="0" lang="it-IT"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Calibri"/>
              </a:rPr>
              <a:t>Sixth Outline Level</a:t>
            </a:r>
            <a:endParaRPr b="0" lang="it-IT"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Calibri"/>
              </a:rPr>
              <a:t>Seventh Outline Level</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 id="2147484154"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74680"/>
            <a:ext cx="8229240" cy="1142640"/>
          </a:xfrm>
          <a:prstGeom prst="rect">
            <a:avLst/>
          </a:prstGeom>
        </p:spPr>
        <p:txBody>
          <a:bodyPr lIns="87840" rIns="87840" tIns="43920" bIns="43920" anchor="ctr"/>
          <a:p>
            <a:pPr algn="ctr">
              <a:lnSpc>
                <a:spcPct val="100000"/>
              </a:lnSpc>
            </a:pPr>
            <a:r>
              <a:rPr b="0" lang="it-IT" sz="4400" spc="-1" strike="noStrike">
                <a:solidFill>
                  <a:srgbClr val="000000"/>
                </a:solidFill>
                <a:latin typeface="Calibri"/>
              </a:rPr>
              <a:t>Fare clic per modificare stile</a:t>
            </a:r>
            <a:endParaRPr b="0" lang="it-IT" sz="4400" spc="-1" strike="noStrike">
              <a:solidFill>
                <a:srgbClr val="000000"/>
              </a:solidFill>
              <a:latin typeface="Calibri"/>
            </a:endParaRPr>
          </a:p>
        </p:txBody>
      </p:sp>
      <p:sp>
        <p:nvSpPr>
          <p:cNvPr id="124" name="PlaceHolder 2"/>
          <p:cNvSpPr>
            <a:spLocks noGrp="1"/>
          </p:cNvSpPr>
          <p:nvPr>
            <p:ph type="body"/>
          </p:nvPr>
        </p:nvSpPr>
        <p:spPr>
          <a:xfrm>
            <a:off x="457200" y="1600200"/>
            <a:ext cx="8229240" cy="4525560"/>
          </a:xfrm>
          <a:prstGeom prst="rect">
            <a:avLst/>
          </a:prstGeom>
        </p:spPr>
        <p:txBody>
          <a:bodyPr lIns="87840" rIns="87840" tIns="43920" bIns="43920"/>
          <a:p>
            <a:pPr marL="329760" indent="-329400">
              <a:lnSpc>
                <a:spcPct val="100000"/>
              </a:lnSpc>
              <a:spcBef>
                <a:spcPts val="641"/>
              </a:spcBef>
              <a:buClr>
                <a:srgbClr val="000000"/>
              </a:buClr>
              <a:buFont typeface="Arial"/>
              <a:buChar char="•"/>
            </a:pPr>
            <a:r>
              <a:rPr b="0" lang="it-IT" sz="3200" spc="-1" strike="noStrike">
                <a:solidFill>
                  <a:srgbClr val="000000"/>
                </a:solidFill>
                <a:latin typeface="Calibri"/>
              </a:rPr>
              <a:t>Fare clic per modificare gli stili del testo dello schema</a:t>
            </a:r>
            <a:endParaRPr b="0" lang="it-IT" sz="3200" spc="-1" strike="noStrike">
              <a:solidFill>
                <a:srgbClr val="000000"/>
              </a:solidFill>
              <a:latin typeface="Calibri"/>
            </a:endParaRPr>
          </a:p>
          <a:p>
            <a:pPr lvl="1" marL="714600" indent="-274320">
              <a:lnSpc>
                <a:spcPct val="100000"/>
              </a:lnSpc>
              <a:spcBef>
                <a:spcPts val="561"/>
              </a:spcBef>
              <a:buClr>
                <a:srgbClr val="000000"/>
              </a:buClr>
              <a:buFont typeface="Arial"/>
              <a:buChar char="–"/>
            </a:pPr>
            <a:r>
              <a:rPr b="0" lang="it-IT" sz="2800" spc="-1" strike="noStrike">
                <a:solidFill>
                  <a:srgbClr val="000000"/>
                </a:solidFill>
                <a:latin typeface="Calibri"/>
              </a:rPr>
              <a:t>Secondo livello</a:t>
            </a:r>
            <a:endParaRPr b="0" lang="it-IT" sz="2800" spc="-1" strike="noStrike">
              <a:solidFill>
                <a:srgbClr val="000000"/>
              </a:solidFill>
              <a:latin typeface="Calibri"/>
            </a:endParaRPr>
          </a:p>
          <a:p>
            <a:pPr lvl="2" marL="1099440" indent="-219600">
              <a:lnSpc>
                <a:spcPct val="100000"/>
              </a:lnSpc>
              <a:spcBef>
                <a:spcPts val="479"/>
              </a:spcBef>
              <a:buClr>
                <a:srgbClr val="000000"/>
              </a:buClr>
              <a:buFont typeface="Arial"/>
              <a:buChar char="•"/>
            </a:pPr>
            <a:r>
              <a:rPr b="0" lang="it-IT" sz="2400" spc="-1" strike="noStrike">
                <a:solidFill>
                  <a:srgbClr val="000000"/>
                </a:solidFill>
                <a:latin typeface="Calibri"/>
              </a:rPr>
              <a:t>Terzo livello</a:t>
            </a:r>
            <a:endParaRPr b="0" lang="it-IT" sz="2400" spc="-1" strike="noStrike">
              <a:solidFill>
                <a:srgbClr val="000000"/>
              </a:solidFill>
              <a:latin typeface="Calibri"/>
            </a:endParaRPr>
          </a:p>
          <a:p>
            <a:pPr lvl="3" marL="1539360" indent="-219600">
              <a:lnSpc>
                <a:spcPct val="100000"/>
              </a:lnSpc>
              <a:spcBef>
                <a:spcPts val="400"/>
              </a:spcBef>
              <a:buClr>
                <a:srgbClr val="000000"/>
              </a:buClr>
              <a:buFont typeface="Arial"/>
              <a:buChar char="–"/>
            </a:pPr>
            <a:r>
              <a:rPr b="0" lang="it-IT" sz="2000" spc="-1" strike="noStrike">
                <a:solidFill>
                  <a:srgbClr val="000000"/>
                </a:solidFill>
                <a:latin typeface="Calibri"/>
              </a:rPr>
              <a:t>Quarto livello</a:t>
            </a:r>
            <a:endParaRPr b="0" lang="it-IT" sz="2000" spc="-1" strike="noStrike">
              <a:solidFill>
                <a:srgbClr val="000000"/>
              </a:solidFill>
              <a:latin typeface="Calibri"/>
            </a:endParaRPr>
          </a:p>
          <a:p>
            <a:pPr lvl="4" marL="1978920" indent="-219600">
              <a:lnSpc>
                <a:spcPct val="100000"/>
              </a:lnSpc>
              <a:spcBef>
                <a:spcPts val="400"/>
              </a:spcBef>
              <a:buClr>
                <a:srgbClr val="000000"/>
              </a:buClr>
              <a:buFont typeface="Arial"/>
              <a:buChar char="»"/>
            </a:pPr>
            <a:r>
              <a:rPr b="0" lang="it-IT" sz="2000" spc="-1" strike="noStrike">
                <a:solidFill>
                  <a:srgbClr val="000000"/>
                </a:solidFill>
                <a:latin typeface="Calibri"/>
              </a:rPr>
              <a:t>Quinto livello</a:t>
            </a:r>
            <a:endParaRPr b="0" lang="it-IT" sz="2000" spc="-1" strike="noStrike">
              <a:solidFill>
                <a:srgbClr val="000000"/>
              </a:solidFill>
              <a:latin typeface="Calibri"/>
            </a:endParaRPr>
          </a:p>
        </p:txBody>
      </p:sp>
      <p:sp>
        <p:nvSpPr>
          <p:cNvPr id="125" name="PlaceHolder 3"/>
          <p:cNvSpPr>
            <a:spLocks noGrp="1"/>
          </p:cNvSpPr>
          <p:nvPr>
            <p:ph type="dt"/>
          </p:nvPr>
        </p:nvSpPr>
        <p:spPr>
          <a:xfrm>
            <a:off x="457200" y="6356520"/>
            <a:ext cx="2133360" cy="364680"/>
          </a:xfrm>
          <a:prstGeom prst="rect">
            <a:avLst/>
          </a:prstGeom>
        </p:spPr>
        <p:txBody>
          <a:bodyPr lIns="87840" rIns="87840" tIns="43920" bIns="43920" anchor="ctr"/>
          <a:p>
            <a:pPr>
              <a:lnSpc>
                <a:spcPct val="100000"/>
              </a:lnSpc>
            </a:pPr>
            <a:fld id="{6248D067-4021-4545-9BA0-C1401FAD1DB0}" type="datetime">
              <a:rPr b="0" lang="en-US" sz="1200" spc="-1" strike="noStrike">
                <a:solidFill>
                  <a:srgbClr val="8b8b8b"/>
                </a:solidFill>
                <a:latin typeface="Calibri"/>
              </a:rPr>
              <a:t>10/31/18</a:t>
            </a:fld>
            <a:endParaRPr b="0" lang="en-US" sz="1200" spc="-1" strike="noStrike">
              <a:latin typeface="Times New Roman"/>
            </a:endParaRPr>
          </a:p>
        </p:txBody>
      </p:sp>
      <p:sp>
        <p:nvSpPr>
          <p:cNvPr id="126" name="PlaceHolder 4"/>
          <p:cNvSpPr>
            <a:spLocks noGrp="1"/>
          </p:cNvSpPr>
          <p:nvPr>
            <p:ph type="ftr"/>
          </p:nvPr>
        </p:nvSpPr>
        <p:spPr>
          <a:xfrm>
            <a:off x="3124080" y="6356520"/>
            <a:ext cx="2895120" cy="364680"/>
          </a:xfrm>
          <a:prstGeom prst="rect">
            <a:avLst/>
          </a:prstGeom>
        </p:spPr>
        <p:txBody>
          <a:bodyPr lIns="87840" rIns="87840" tIns="43920" bIns="43920" anchor="ctr"/>
          <a:p>
            <a:endParaRPr b="0" lang="en-US" sz="2400" spc="-1" strike="noStrike">
              <a:latin typeface="Times New Roman"/>
            </a:endParaRPr>
          </a:p>
        </p:txBody>
      </p:sp>
      <p:sp>
        <p:nvSpPr>
          <p:cNvPr id="127" name="PlaceHolder 5"/>
          <p:cNvSpPr>
            <a:spLocks noGrp="1"/>
          </p:cNvSpPr>
          <p:nvPr>
            <p:ph type="sldNum"/>
          </p:nvPr>
        </p:nvSpPr>
        <p:spPr>
          <a:xfrm>
            <a:off x="6553080" y="6356520"/>
            <a:ext cx="2133360" cy="364680"/>
          </a:xfrm>
          <a:prstGeom prst="rect">
            <a:avLst/>
          </a:prstGeom>
        </p:spPr>
        <p:txBody>
          <a:bodyPr lIns="87840" rIns="87840" tIns="43920" bIns="43920" anchor="ctr"/>
          <a:p>
            <a:pPr algn="r">
              <a:lnSpc>
                <a:spcPct val="100000"/>
              </a:lnSpc>
            </a:pPr>
            <a:fld id="{1085BF27-BE24-48EF-B7C1-885C012C5BAC}"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4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99" name="PlaceHolder 1"/>
          <p:cNvSpPr>
            <a:spLocks noGrp="1"/>
          </p:cNvSpPr>
          <p:nvPr>
            <p:ph type="title"/>
          </p:nvPr>
        </p:nvSpPr>
        <p:spPr>
          <a:xfrm>
            <a:off x="457200" y="274680"/>
            <a:ext cx="8229240" cy="1142640"/>
          </a:xfrm>
          <a:prstGeom prst="rect">
            <a:avLst/>
          </a:prstGeom>
        </p:spPr>
        <p:txBody>
          <a:bodyPr lIns="80640" rIns="80640" tIns="40320" bIns="40320" anchor="ctr"/>
          <a:p>
            <a:pPr algn="ctr">
              <a:lnSpc>
                <a:spcPct val="100000"/>
              </a:lnSpc>
            </a:pPr>
            <a:r>
              <a:rPr b="0" lang="it-IT" sz="4280" spc="-1" strike="noStrike">
                <a:solidFill>
                  <a:srgbClr val="000000"/>
                </a:solidFill>
                <a:latin typeface="Calibri"/>
              </a:rPr>
              <a:t>Fare clic per modificare stile</a:t>
            </a:r>
            <a:endParaRPr b="0" lang="it-IT" sz="4280" spc="-1" strike="noStrike">
              <a:solidFill>
                <a:srgbClr val="000000"/>
              </a:solidFill>
              <a:latin typeface="Calibri"/>
            </a:endParaRPr>
          </a:p>
        </p:txBody>
      </p:sp>
      <p:sp>
        <p:nvSpPr>
          <p:cNvPr id="1600" name="PlaceHolder 2"/>
          <p:cNvSpPr>
            <a:spLocks noGrp="1"/>
          </p:cNvSpPr>
          <p:nvPr>
            <p:ph type="body"/>
          </p:nvPr>
        </p:nvSpPr>
        <p:spPr>
          <a:xfrm>
            <a:off x="457200" y="1600200"/>
            <a:ext cx="8229240" cy="4525560"/>
          </a:xfrm>
          <a:prstGeom prst="rect">
            <a:avLst/>
          </a:prstGeom>
        </p:spPr>
        <p:txBody>
          <a:bodyPr lIns="80640" rIns="80640" tIns="40320" bIns="40320"/>
          <a:p>
            <a:pPr marL="258120" indent="-257760">
              <a:lnSpc>
                <a:spcPct val="100000"/>
              </a:lnSpc>
              <a:spcBef>
                <a:spcPts val="632"/>
              </a:spcBef>
              <a:buClr>
                <a:srgbClr val="000000"/>
              </a:buClr>
              <a:buFont typeface="Arial"/>
              <a:buChar char="•"/>
            </a:pPr>
            <a:r>
              <a:rPr b="0" lang="it-IT" sz="3170" spc="-1" strike="noStrike">
                <a:solidFill>
                  <a:srgbClr val="000000"/>
                </a:solidFill>
                <a:latin typeface="Calibri"/>
              </a:rPr>
              <a:t>Fare clic per modificare gli stili del testo dello schema</a:t>
            </a:r>
            <a:endParaRPr b="0" lang="it-IT" sz="3170" spc="-1" strike="noStrike">
              <a:solidFill>
                <a:srgbClr val="000000"/>
              </a:solidFill>
              <a:latin typeface="Calibri"/>
            </a:endParaRPr>
          </a:p>
          <a:p>
            <a:pPr lvl="1" marL="559080" indent="-214560">
              <a:lnSpc>
                <a:spcPct val="100000"/>
              </a:lnSpc>
              <a:spcBef>
                <a:spcPts val="547"/>
              </a:spcBef>
              <a:buClr>
                <a:srgbClr val="000000"/>
              </a:buClr>
              <a:buFont typeface="Arial"/>
              <a:buChar char="–"/>
            </a:pPr>
            <a:r>
              <a:rPr b="0" lang="it-IT" sz="2740" spc="-1" strike="noStrike">
                <a:solidFill>
                  <a:srgbClr val="000000"/>
                </a:solidFill>
                <a:latin typeface="Calibri"/>
              </a:rPr>
              <a:t>Secondo livello</a:t>
            </a:r>
            <a:endParaRPr b="0" lang="it-IT" sz="2740" spc="-1" strike="noStrike">
              <a:solidFill>
                <a:srgbClr val="000000"/>
              </a:solidFill>
              <a:latin typeface="Calibri"/>
            </a:endParaRPr>
          </a:p>
          <a:p>
            <a:pPr lvl="2" marL="860400" indent="-171720">
              <a:lnSpc>
                <a:spcPct val="100000"/>
              </a:lnSpc>
              <a:spcBef>
                <a:spcPts val="462"/>
              </a:spcBef>
              <a:buClr>
                <a:srgbClr val="000000"/>
              </a:buClr>
              <a:buFont typeface="Arial"/>
              <a:buChar char="•"/>
            </a:pPr>
            <a:r>
              <a:rPr b="0" lang="it-IT" sz="2310" spc="-1" strike="noStrike">
                <a:solidFill>
                  <a:srgbClr val="000000"/>
                </a:solidFill>
                <a:latin typeface="Calibri"/>
              </a:rPr>
              <a:t>Terzo livello</a:t>
            </a:r>
            <a:endParaRPr b="0" lang="it-IT" sz="2310" spc="-1" strike="noStrike">
              <a:solidFill>
                <a:srgbClr val="000000"/>
              </a:solidFill>
              <a:latin typeface="Calibri"/>
            </a:endParaRPr>
          </a:p>
          <a:p>
            <a:pPr lvl="3" marL="1204560" indent="-171720">
              <a:lnSpc>
                <a:spcPct val="100000"/>
              </a:lnSpc>
              <a:spcBef>
                <a:spcPts val="394"/>
              </a:spcBef>
              <a:buClr>
                <a:srgbClr val="000000"/>
              </a:buClr>
              <a:buFont typeface="Arial"/>
              <a:buChar char="–"/>
            </a:pPr>
            <a:r>
              <a:rPr b="0" lang="it-IT" sz="1970" spc="-1" strike="noStrike">
                <a:solidFill>
                  <a:srgbClr val="000000"/>
                </a:solidFill>
                <a:latin typeface="Calibri"/>
              </a:rPr>
              <a:t>Quarto livello</a:t>
            </a:r>
            <a:endParaRPr b="0" lang="it-IT" sz="1970" spc="-1" strike="noStrike">
              <a:solidFill>
                <a:srgbClr val="000000"/>
              </a:solidFill>
              <a:latin typeface="Calibri"/>
            </a:endParaRPr>
          </a:p>
          <a:p>
            <a:pPr lvl="4" marL="1548720" indent="-171720">
              <a:lnSpc>
                <a:spcPct val="100000"/>
              </a:lnSpc>
              <a:spcBef>
                <a:spcPts val="394"/>
              </a:spcBef>
              <a:buClr>
                <a:srgbClr val="000000"/>
              </a:buClr>
              <a:buFont typeface="Arial"/>
              <a:buChar char="»"/>
            </a:pPr>
            <a:r>
              <a:rPr b="0" lang="it-IT" sz="1970" spc="-1" strike="noStrike">
                <a:solidFill>
                  <a:srgbClr val="000000"/>
                </a:solidFill>
                <a:latin typeface="Calibri"/>
              </a:rPr>
              <a:t>Quinto livello</a:t>
            </a:r>
            <a:endParaRPr b="0" lang="it-IT" sz="1970" spc="-1" strike="noStrike">
              <a:solidFill>
                <a:srgbClr val="000000"/>
              </a:solidFill>
              <a:latin typeface="Calibri"/>
            </a:endParaRPr>
          </a:p>
        </p:txBody>
      </p:sp>
      <p:sp>
        <p:nvSpPr>
          <p:cNvPr id="1601" name="PlaceHolder 3"/>
          <p:cNvSpPr>
            <a:spLocks noGrp="1"/>
          </p:cNvSpPr>
          <p:nvPr>
            <p:ph type="dt"/>
          </p:nvPr>
        </p:nvSpPr>
        <p:spPr>
          <a:xfrm>
            <a:off x="457200" y="6357960"/>
            <a:ext cx="2133360" cy="364680"/>
          </a:xfrm>
          <a:prstGeom prst="rect">
            <a:avLst/>
          </a:prstGeom>
        </p:spPr>
        <p:txBody>
          <a:bodyPr lIns="80640" rIns="80640" tIns="40320" bIns="40320" anchor="ctr"/>
          <a:p>
            <a:pPr>
              <a:lnSpc>
                <a:spcPct val="100000"/>
              </a:lnSpc>
            </a:pPr>
            <a:fld id="{7D1AEB4A-E5AA-483A-A3E9-1FC7CD7BDC8F}" type="datetime">
              <a:rPr b="0" lang="en-US" sz="1200" spc="-1" strike="noStrike">
                <a:solidFill>
                  <a:srgbClr val="8b8b8b"/>
                </a:solidFill>
                <a:latin typeface="Calibri"/>
              </a:rPr>
              <a:t>10/31/18</a:t>
            </a:fld>
            <a:endParaRPr b="0" lang="en-US" sz="1200" spc="-1" strike="noStrike">
              <a:latin typeface="Times New Roman"/>
            </a:endParaRPr>
          </a:p>
        </p:txBody>
      </p:sp>
      <p:sp>
        <p:nvSpPr>
          <p:cNvPr id="1602" name="PlaceHolder 4"/>
          <p:cNvSpPr>
            <a:spLocks noGrp="1"/>
          </p:cNvSpPr>
          <p:nvPr>
            <p:ph type="ftr"/>
          </p:nvPr>
        </p:nvSpPr>
        <p:spPr>
          <a:xfrm>
            <a:off x="3124080" y="6357960"/>
            <a:ext cx="2895120" cy="364680"/>
          </a:xfrm>
          <a:prstGeom prst="rect">
            <a:avLst/>
          </a:prstGeom>
        </p:spPr>
        <p:txBody>
          <a:bodyPr lIns="80640" rIns="80640" tIns="40320" bIns="40320" anchor="ctr"/>
          <a:p>
            <a:endParaRPr b="0" lang="en-US" sz="2400" spc="-1" strike="noStrike">
              <a:latin typeface="Times New Roman"/>
            </a:endParaRPr>
          </a:p>
        </p:txBody>
      </p:sp>
      <p:sp>
        <p:nvSpPr>
          <p:cNvPr id="1603" name="PlaceHolder 5"/>
          <p:cNvSpPr>
            <a:spLocks noGrp="1"/>
          </p:cNvSpPr>
          <p:nvPr>
            <p:ph type="sldNum"/>
          </p:nvPr>
        </p:nvSpPr>
        <p:spPr>
          <a:xfrm>
            <a:off x="6553080" y="6357960"/>
            <a:ext cx="2133360" cy="364680"/>
          </a:xfrm>
          <a:prstGeom prst="rect">
            <a:avLst/>
          </a:prstGeom>
        </p:spPr>
        <p:txBody>
          <a:bodyPr lIns="80640" rIns="80640" tIns="40320" bIns="40320" anchor="ctr"/>
          <a:p>
            <a:pPr algn="r">
              <a:lnSpc>
                <a:spcPct val="100000"/>
              </a:lnSpc>
            </a:pPr>
            <a:fld id="{7793C7A1-21B5-438C-A493-F8A73D90D92E}"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Lst>
</p:sldMaster>
</file>

<file path=ppt/slideMasters/slideMaster4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40" name="PlaceHolder 1"/>
          <p:cNvSpPr>
            <a:spLocks noGrp="1"/>
          </p:cNvSpPr>
          <p:nvPr>
            <p:ph type="dt"/>
          </p:nvPr>
        </p:nvSpPr>
        <p:spPr>
          <a:xfrm>
            <a:off x="685800" y="6248520"/>
            <a:ext cx="1904760" cy="456840"/>
          </a:xfrm>
          <a:prstGeom prst="rect">
            <a:avLst/>
          </a:prstGeom>
        </p:spPr>
        <p:txBody>
          <a:bodyPr lIns="80640" rIns="80640" tIns="40320" bIns="40320"/>
          <a:p>
            <a:endParaRPr b="0" lang="en-US" sz="2400" spc="-1" strike="noStrike">
              <a:latin typeface="Times New Roman"/>
            </a:endParaRPr>
          </a:p>
        </p:txBody>
      </p:sp>
      <p:sp>
        <p:nvSpPr>
          <p:cNvPr id="1641" name="PlaceHolder 2"/>
          <p:cNvSpPr>
            <a:spLocks noGrp="1"/>
          </p:cNvSpPr>
          <p:nvPr>
            <p:ph type="ftr"/>
          </p:nvPr>
        </p:nvSpPr>
        <p:spPr>
          <a:xfrm>
            <a:off x="3124080" y="6248520"/>
            <a:ext cx="2895120" cy="456840"/>
          </a:xfrm>
          <a:prstGeom prst="rect">
            <a:avLst/>
          </a:prstGeom>
        </p:spPr>
        <p:txBody>
          <a:bodyPr lIns="80640" rIns="80640" tIns="40320" bIns="40320"/>
          <a:p>
            <a:endParaRPr b="0" lang="en-US" sz="2400" spc="-1" strike="noStrike">
              <a:latin typeface="Times New Roman"/>
            </a:endParaRPr>
          </a:p>
        </p:txBody>
      </p:sp>
      <p:sp>
        <p:nvSpPr>
          <p:cNvPr id="1642" name="PlaceHolder 3"/>
          <p:cNvSpPr>
            <a:spLocks noGrp="1"/>
          </p:cNvSpPr>
          <p:nvPr>
            <p:ph type="sldNum"/>
          </p:nvPr>
        </p:nvSpPr>
        <p:spPr>
          <a:xfrm>
            <a:off x="6553080" y="6248520"/>
            <a:ext cx="1904760" cy="456840"/>
          </a:xfrm>
          <a:prstGeom prst="rect">
            <a:avLst/>
          </a:prstGeom>
        </p:spPr>
        <p:txBody>
          <a:bodyPr lIns="80640" rIns="80640" tIns="40320" bIns="40320"/>
          <a:p>
            <a:pPr algn="r">
              <a:lnSpc>
                <a:spcPct val="100000"/>
              </a:lnSpc>
            </a:pPr>
            <a:fld id="{BCAA885B-B8AF-46D7-9DD9-6432456DD83E}" type="slidenum">
              <a:rPr b="0" lang="en-US" sz="1370" spc="-1" strike="noStrike">
                <a:solidFill>
                  <a:srgbClr val="000000"/>
                </a:solidFill>
                <a:latin typeface="Times New Roman"/>
              </a:rPr>
              <a:t>&lt;number&gt;</a:t>
            </a:fld>
            <a:endParaRPr b="0" lang="en-US" sz="1370" spc="-1" strike="noStrike">
              <a:latin typeface="Times New Roman"/>
            </a:endParaRPr>
          </a:p>
        </p:txBody>
      </p:sp>
      <p:sp>
        <p:nvSpPr>
          <p:cNvPr id="1643"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Times New Roman"/>
              </a:rPr>
              <a:t>Click to edit the title text format</a:t>
            </a:r>
            <a:endParaRPr b="0" lang="it-IT" sz="1800" spc="-1" strike="noStrike">
              <a:solidFill>
                <a:srgbClr val="000000"/>
              </a:solidFill>
              <a:latin typeface="Times New Roman"/>
            </a:endParaRPr>
          </a:p>
        </p:txBody>
      </p:sp>
      <p:sp>
        <p:nvSpPr>
          <p:cNvPr id="1644"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170" spc="-1" strike="noStrike">
                <a:solidFill>
                  <a:srgbClr val="000000"/>
                </a:solidFill>
                <a:latin typeface="Times New Roman"/>
              </a:rPr>
              <a:t>Click to edit the outline text format</a:t>
            </a:r>
            <a:endParaRPr b="0" lang="it-IT" sz="3170" spc="-1" strike="noStrike">
              <a:solidFill>
                <a:srgbClr val="000000"/>
              </a:solidFill>
              <a:latin typeface="Times New Roman"/>
            </a:endParaRPr>
          </a:p>
          <a:p>
            <a:pPr lvl="1" marL="864000" indent="-324000">
              <a:spcBef>
                <a:spcPts val="1134"/>
              </a:spcBef>
              <a:buClr>
                <a:srgbClr val="000000"/>
              </a:buClr>
              <a:buSzPct val="75000"/>
              <a:buFont typeface="Symbol" charset="2"/>
              <a:buChar char=""/>
            </a:pPr>
            <a:r>
              <a:rPr b="0" lang="it-IT" sz="2310" spc="-1" strike="noStrike">
                <a:solidFill>
                  <a:srgbClr val="000000"/>
                </a:solidFill>
                <a:latin typeface="Times New Roman"/>
              </a:rPr>
              <a:t>Second Outline Level</a:t>
            </a:r>
            <a:endParaRPr b="0" lang="it-IT" sz="2310" spc="-1" strike="noStrike">
              <a:solidFill>
                <a:srgbClr val="000000"/>
              </a:solidFill>
              <a:latin typeface="Times New Roman"/>
            </a:endParaRPr>
          </a:p>
          <a:p>
            <a:pPr lvl="2" marL="1296000" indent="-288000">
              <a:spcBef>
                <a:spcPts val="850"/>
              </a:spcBef>
              <a:buClr>
                <a:srgbClr val="000000"/>
              </a:buClr>
              <a:buSzPct val="45000"/>
              <a:buFont typeface="Wingdings" charset="2"/>
              <a:buChar char=""/>
            </a:pPr>
            <a:r>
              <a:rPr b="0" lang="it-IT" sz="1970" spc="-1" strike="noStrike">
                <a:solidFill>
                  <a:srgbClr val="000000"/>
                </a:solidFill>
                <a:latin typeface="Times New Roman"/>
              </a:rPr>
              <a:t>Third Outline Level</a:t>
            </a:r>
            <a:endParaRPr b="0" lang="it-IT" sz="1970" spc="-1" strike="noStrike">
              <a:solidFill>
                <a:srgbClr val="000000"/>
              </a:solidFill>
              <a:latin typeface="Times New Roman"/>
            </a:endParaRPr>
          </a:p>
          <a:p>
            <a:pPr lvl="3" marL="1728000" indent="-216000">
              <a:spcBef>
                <a:spcPts val="567"/>
              </a:spcBef>
              <a:buClr>
                <a:srgbClr val="000000"/>
              </a:buClr>
              <a:buSzPct val="75000"/>
              <a:buFont typeface="Symbol" charset="2"/>
              <a:buChar char=""/>
            </a:pPr>
            <a:r>
              <a:rPr b="0" lang="it-IT" sz="1970" spc="-1" strike="noStrike">
                <a:solidFill>
                  <a:srgbClr val="000000"/>
                </a:solidFill>
                <a:latin typeface="Times New Roman"/>
              </a:rPr>
              <a:t>Fourth Outline Level</a:t>
            </a:r>
            <a:endParaRPr b="0" lang="it-IT" sz="1970" spc="-1" strike="noStrike">
              <a:solidFill>
                <a:srgbClr val="000000"/>
              </a:solidFill>
              <a:latin typeface="Times New Roman"/>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Times New Roman"/>
              </a:rPr>
              <a:t>Fifth Outline Level</a:t>
            </a:r>
            <a:endParaRPr b="0" lang="it-IT" sz="2000" spc="-1" strike="noStrike">
              <a:solidFill>
                <a:srgbClr val="000000"/>
              </a:solidFill>
              <a:latin typeface="Times New Roman"/>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Times New Roman"/>
              </a:rPr>
              <a:t>Sixth Outline Level</a:t>
            </a:r>
            <a:endParaRPr b="0" lang="it-IT" sz="2000" spc="-1" strike="noStrike">
              <a:solidFill>
                <a:srgbClr val="000000"/>
              </a:solidFill>
              <a:latin typeface="Times New Roman"/>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Times New Roman"/>
              </a:rPr>
              <a:t>Seventh Outline Level</a:t>
            </a:r>
            <a:endParaRPr b="0" lang="it-IT" sz="20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 id="2147484179" r:id="rId12"/>
    <p:sldLayoutId id="2147484180"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4" name="PlaceHolder 1"/>
          <p:cNvSpPr>
            <a:spLocks noGrp="1"/>
          </p:cNvSpPr>
          <p:nvPr>
            <p:ph type="dt"/>
          </p:nvPr>
        </p:nvSpPr>
        <p:spPr>
          <a:xfrm>
            <a:off x="457200" y="6358320"/>
            <a:ext cx="2133360" cy="364680"/>
          </a:xfrm>
          <a:prstGeom prst="rect">
            <a:avLst/>
          </a:prstGeom>
        </p:spPr>
        <p:txBody>
          <a:bodyPr lIns="74880" rIns="74880" tIns="37440" bIns="37440" anchor="ctr"/>
          <a:p>
            <a:pPr>
              <a:lnSpc>
                <a:spcPct val="100000"/>
              </a:lnSpc>
            </a:pPr>
            <a:fld id="{5C5B75FA-80CB-4620-AE25-7765D554BBB1}" type="datetime">
              <a:rPr b="0" lang="en-US" sz="1200" spc="-1" strike="noStrike">
                <a:solidFill>
                  <a:srgbClr val="8b8b8b"/>
                </a:solidFill>
                <a:latin typeface="Calibri"/>
              </a:rPr>
              <a:t>10/31/18</a:t>
            </a:fld>
            <a:endParaRPr b="0" lang="en-US" sz="1200" spc="-1" strike="noStrike">
              <a:latin typeface="Times New Roman"/>
            </a:endParaRPr>
          </a:p>
        </p:txBody>
      </p:sp>
      <p:sp>
        <p:nvSpPr>
          <p:cNvPr id="165" name="PlaceHolder 2"/>
          <p:cNvSpPr>
            <a:spLocks noGrp="1"/>
          </p:cNvSpPr>
          <p:nvPr>
            <p:ph type="ftr"/>
          </p:nvPr>
        </p:nvSpPr>
        <p:spPr>
          <a:xfrm>
            <a:off x="3124080" y="6358320"/>
            <a:ext cx="2895120" cy="364680"/>
          </a:xfrm>
          <a:prstGeom prst="rect">
            <a:avLst/>
          </a:prstGeom>
        </p:spPr>
        <p:txBody>
          <a:bodyPr lIns="74880" rIns="74880" tIns="37440" bIns="37440" anchor="ctr"/>
          <a:p>
            <a:endParaRPr b="0" lang="en-US" sz="2400" spc="-1" strike="noStrike">
              <a:latin typeface="Times New Roman"/>
            </a:endParaRPr>
          </a:p>
        </p:txBody>
      </p:sp>
      <p:sp>
        <p:nvSpPr>
          <p:cNvPr id="166" name="PlaceHolder 3"/>
          <p:cNvSpPr>
            <a:spLocks noGrp="1"/>
          </p:cNvSpPr>
          <p:nvPr>
            <p:ph type="sldNum"/>
          </p:nvPr>
        </p:nvSpPr>
        <p:spPr>
          <a:xfrm>
            <a:off x="6553080" y="6358320"/>
            <a:ext cx="2133360" cy="364680"/>
          </a:xfrm>
          <a:prstGeom prst="rect">
            <a:avLst/>
          </a:prstGeom>
        </p:spPr>
        <p:txBody>
          <a:bodyPr lIns="74880" rIns="74880" tIns="37440" bIns="37440" anchor="ctr"/>
          <a:p>
            <a:pPr algn="r">
              <a:lnSpc>
                <a:spcPct val="100000"/>
              </a:lnSpc>
            </a:pPr>
            <a:fld id="{AEBEF83B-176C-46B4-AB85-041B5A843A73}" type="slidenum">
              <a:rPr b="0" lang="en-US" sz="1200" spc="-1" strike="noStrike">
                <a:solidFill>
                  <a:srgbClr val="8b8b8b"/>
                </a:solidFill>
                <a:latin typeface="Calibri"/>
              </a:rPr>
              <a:t>&lt;number&gt;</a:t>
            </a:fld>
            <a:endParaRPr b="0" lang="en-US" sz="1200" spc="-1" strike="noStrike">
              <a:latin typeface="Times New Roman"/>
            </a:endParaRPr>
          </a:p>
        </p:txBody>
      </p:sp>
      <p:sp>
        <p:nvSpPr>
          <p:cNvPr id="167"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Calibri"/>
              </a:rPr>
              <a:t>Click to edit the title text format</a:t>
            </a:r>
            <a:endParaRPr b="0" lang="it-IT" sz="1800" spc="-1" strike="noStrike">
              <a:solidFill>
                <a:srgbClr val="000000"/>
              </a:solidFill>
              <a:latin typeface="Calibri"/>
            </a:endParaRPr>
          </a:p>
        </p:txBody>
      </p:sp>
      <p:sp>
        <p:nvSpPr>
          <p:cNvPr id="168"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170" spc="-1" strike="noStrike">
                <a:solidFill>
                  <a:srgbClr val="000000"/>
                </a:solidFill>
                <a:latin typeface="Calibri"/>
              </a:rPr>
              <a:t>Click to edit the outline text format</a:t>
            </a:r>
            <a:endParaRPr b="0" lang="it-IT" sz="317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t-IT" sz="2310" spc="-1" strike="noStrike">
                <a:solidFill>
                  <a:srgbClr val="000000"/>
                </a:solidFill>
                <a:latin typeface="Calibri"/>
              </a:rPr>
              <a:t>Second Outline Level</a:t>
            </a:r>
            <a:endParaRPr b="0" lang="it-IT" sz="231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t-IT" sz="1970" spc="-1" strike="noStrike">
                <a:solidFill>
                  <a:srgbClr val="000000"/>
                </a:solidFill>
                <a:latin typeface="Calibri"/>
              </a:rPr>
              <a:t>Third Outline Level</a:t>
            </a:r>
            <a:endParaRPr b="0" lang="it-IT" sz="197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t-IT" sz="1970" spc="-1" strike="noStrike">
                <a:solidFill>
                  <a:srgbClr val="000000"/>
                </a:solidFill>
                <a:latin typeface="Calibri"/>
              </a:rPr>
              <a:t>Fourth Outline Level</a:t>
            </a:r>
            <a:endParaRPr b="0" lang="it-IT" sz="197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Calibri"/>
              </a:rPr>
              <a:t>Fifth Outline Level</a:t>
            </a:r>
            <a:endParaRPr b="0" lang="it-IT"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Calibri"/>
              </a:rPr>
              <a:t>Sixth Outline Level</a:t>
            </a:r>
            <a:endParaRPr b="0" lang="it-IT"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Calibri"/>
              </a:rPr>
              <a:t>Seventh Outline Level</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5" name="PlaceHolder 1"/>
          <p:cNvSpPr>
            <a:spLocks noGrp="1"/>
          </p:cNvSpPr>
          <p:nvPr>
            <p:ph type="dt"/>
          </p:nvPr>
        </p:nvSpPr>
        <p:spPr>
          <a:xfrm>
            <a:off x="457200" y="6245280"/>
            <a:ext cx="2133360" cy="475920"/>
          </a:xfrm>
          <a:prstGeom prst="rect">
            <a:avLst/>
          </a:prstGeom>
        </p:spPr>
        <p:txBody>
          <a:bodyPr lIns="81720" rIns="81720" tIns="41040" bIns="41040"/>
          <a:p>
            <a:endParaRPr b="0" lang="en-US" sz="2400" spc="-1" strike="noStrike">
              <a:latin typeface="Times New Roman"/>
            </a:endParaRPr>
          </a:p>
        </p:txBody>
      </p:sp>
      <p:sp>
        <p:nvSpPr>
          <p:cNvPr id="206" name="PlaceHolder 2"/>
          <p:cNvSpPr>
            <a:spLocks noGrp="1"/>
          </p:cNvSpPr>
          <p:nvPr>
            <p:ph type="ftr"/>
          </p:nvPr>
        </p:nvSpPr>
        <p:spPr>
          <a:xfrm>
            <a:off x="3124080" y="6245280"/>
            <a:ext cx="2895120" cy="475920"/>
          </a:xfrm>
          <a:prstGeom prst="rect">
            <a:avLst/>
          </a:prstGeom>
        </p:spPr>
        <p:txBody>
          <a:bodyPr lIns="81720" rIns="81720" tIns="41040" bIns="41040"/>
          <a:p>
            <a:endParaRPr b="0" lang="en-US" sz="2400" spc="-1" strike="noStrike">
              <a:latin typeface="Times New Roman"/>
            </a:endParaRPr>
          </a:p>
        </p:txBody>
      </p:sp>
      <p:sp>
        <p:nvSpPr>
          <p:cNvPr id="207" name="PlaceHolder 3"/>
          <p:cNvSpPr>
            <a:spLocks noGrp="1"/>
          </p:cNvSpPr>
          <p:nvPr>
            <p:ph type="sldNum"/>
          </p:nvPr>
        </p:nvSpPr>
        <p:spPr>
          <a:xfrm>
            <a:off x="6553080" y="6245280"/>
            <a:ext cx="2133360" cy="475920"/>
          </a:xfrm>
          <a:prstGeom prst="rect">
            <a:avLst/>
          </a:prstGeom>
        </p:spPr>
        <p:txBody>
          <a:bodyPr lIns="81720" rIns="81720" tIns="41040" bIns="41040"/>
          <a:p>
            <a:pPr algn="r">
              <a:lnSpc>
                <a:spcPct val="100000"/>
              </a:lnSpc>
            </a:pPr>
            <a:fld id="{C4FD936F-D4E4-44A9-BAD8-F4F4DFF6B7D2}" type="slidenum">
              <a:rPr b="0" lang="en-US" sz="1300" spc="-1" strike="noStrike">
                <a:solidFill>
                  <a:srgbClr val="000000"/>
                </a:solidFill>
                <a:latin typeface="Arial"/>
              </a:rPr>
              <a:t>&lt;number&gt;</a:t>
            </a:fld>
            <a:endParaRPr b="0" lang="en-US" sz="1300" spc="-1" strike="noStrike">
              <a:latin typeface="Times New Roman"/>
            </a:endParaRPr>
          </a:p>
        </p:txBody>
      </p:sp>
      <p:sp>
        <p:nvSpPr>
          <p:cNvPr id="208"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Arial"/>
              </a:rPr>
              <a:t>Click to edit the title text format</a:t>
            </a:r>
            <a:endParaRPr b="0" lang="it-IT" sz="1800" spc="-1" strike="noStrike">
              <a:solidFill>
                <a:srgbClr val="000000"/>
              </a:solidFill>
              <a:latin typeface="Arial"/>
            </a:endParaRPr>
          </a:p>
        </p:txBody>
      </p:sp>
      <p:sp>
        <p:nvSpPr>
          <p:cNvPr id="209"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100" spc="-1" strike="noStrike">
                <a:solidFill>
                  <a:srgbClr val="000000"/>
                </a:solidFill>
                <a:latin typeface="Arial"/>
              </a:rPr>
              <a:t>Click to edit the outline text format</a:t>
            </a:r>
            <a:endParaRPr b="0" lang="it-IT" sz="31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2300" spc="-1" strike="noStrike">
                <a:solidFill>
                  <a:srgbClr val="000000"/>
                </a:solidFill>
                <a:latin typeface="Arial"/>
              </a:rPr>
              <a:t>Second Outline Level</a:t>
            </a:r>
            <a:endParaRPr b="0" lang="it-IT" sz="23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900" spc="-1" strike="noStrike">
                <a:solidFill>
                  <a:srgbClr val="000000"/>
                </a:solidFill>
                <a:latin typeface="Arial"/>
              </a:rPr>
              <a:t>Third Outline Level</a:t>
            </a:r>
            <a:endParaRPr b="0" lang="it-IT" sz="19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900" spc="-1" strike="noStrike">
                <a:solidFill>
                  <a:srgbClr val="000000"/>
                </a:solidFill>
                <a:latin typeface="Arial"/>
              </a:rPr>
              <a:t>Fourth Outline Level</a:t>
            </a:r>
            <a:endParaRPr b="0" lang="it-IT" sz="19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Fifth Outline Level</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Sixth Outline Level</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Seventh Outline Level</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6" name="PlaceHolder 1"/>
          <p:cNvSpPr>
            <a:spLocks noGrp="1"/>
          </p:cNvSpPr>
          <p:nvPr>
            <p:ph type="title"/>
          </p:nvPr>
        </p:nvSpPr>
        <p:spPr>
          <a:xfrm>
            <a:off x="457200" y="274680"/>
            <a:ext cx="8229240" cy="1142640"/>
          </a:xfrm>
          <a:prstGeom prst="rect">
            <a:avLst/>
          </a:prstGeom>
        </p:spPr>
        <p:txBody>
          <a:bodyPr lIns="79920" rIns="79920" tIns="39960" bIns="39960" anchor="ctr"/>
          <a:p>
            <a:pPr algn="ctr">
              <a:lnSpc>
                <a:spcPct val="100000"/>
              </a:lnSpc>
            </a:pPr>
            <a:r>
              <a:rPr b="0" lang="it-IT" sz="4400" spc="-1" strike="noStrike">
                <a:solidFill>
                  <a:srgbClr val="000000"/>
                </a:solidFill>
                <a:latin typeface="Calibri"/>
              </a:rPr>
              <a:t>Fare clic per modificare lo stile del titolo</a:t>
            </a:r>
            <a:endParaRPr b="0" lang="it-IT" sz="4400" spc="-1" strike="noStrike">
              <a:solidFill>
                <a:srgbClr val="000000"/>
              </a:solidFill>
              <a:latin typeface="Calibri"/>
            </a:endParaRPr>
          </a:p>
        </p:txBody>
      </p:sp>
      <p:sp>
        <p:nvSpPr>
          <p:cNvPr id="247" name="PlaceHolder 2"/>
          <p:cNvSpPr>
            <a:spLocks noGrp="1"/>
          </p:cNvSpPr>
          <p:nvPr>
            <p:ph type="body"/>
          </p:nvPr>
        </p:nvSpPr>
        <p:spPr>
          <a:xfrm>
            <a:off x="457200" y="1600200"/>
            <a:ext cx="8229240" cy="4525560"/>
          </a:xfrm>
          <a:prstGeom prst="rect">
            <a:avLst/>
          </a:prstGeom>
        </p:spPr>
        <p:txBody>
          <a:bodyPr lIns="79920" rIns="79920" tIns="39960" bIns="39960"/>
          <a:p>
            <a:pPr marL="299160" indent="-298800">
              <a:lnSpc>
                <a:spcPct val="100000"/>
              </a:lnSpc>
              <a:spcBef>
                <a:spcPts val="641"/>
              </a:spcBef>
              <a:buClr>
                <a:srgbClr val="000000"/>
              </a:buClr>
              <a:buFont typeface="Arial"/>
              <a:buChar char="•"/>
            </a:pPr>
            <a:r>
              <a:rPr b="0" lang="it-IT" sz="3200" spc="-1" strike="noStrike">
                <a:solidFill>
                  <a:srgbClr val="000000"/>
                </a:solidFill>
                <a:latin typeface="Calibri"/>
              </a:rPr>
              <a:t>Fare clic per modificare stili del testo dello schema</a:t>
            </a:r>
            <a:endParaRPr b="0" lang="it-IT" sz="3200" spc="-1" strike="noStrike">
              <a:solidFill>
                <a:srgbClr val="000000"/>
              </a:solidFill>
              <a:latin typeface="Calibri"/>
            </a:endParaRPr>
          </a:p>
          <a:p>
            <a:pPr lvl="1" marL="648000" indent="-248760">
              <a:lnSpc>
                <a:spcPct val="100000"/>
              </a:lnSpc>
              <a:spcBef>
                <a:spcPts val="561"/>
              </a:spcBef>
              <a:buClr>
                <a:srgbClr val="000000"/>
              </a:buClr>
              <a:buFont typeface="Arial"/>
              <a:buChar char="–"/>
            </a:pPr>
            <a:r>
              <a:rPr b="0" lang="it-IT" sz="2800" spc="-1" strike="noStrike">
                <a:solidFill>
                  <a:srgbClr val="000000"/>
                </a:solidFill>
                <a:latin typeface="Calibri"/>
              </a:rPr>
              <a:t>Secondo livello</a:t>
            </a:r>
            <a:endParaRPr b="0" lang="it-IT" sz="2800" spc="-1" strike="noStrike">
              <a:solidFill>
                <a:srgbClr val="000000"/>
              </a:solidFill>
              <a:latin typeface="Calibri"/>
            </a:endParaRPr>
          </a:p>
          <a:p>
            <a:pPr lvl="2" marL="996840" indent="-199080">
              <a:lnSpc>
                <a:spcPct val="100000"/>
              </a:lnSpc>
              <a:spcBef>
                <a:spcPts val="479"/>
              </a:spcBef>
              <a:buClr>
                <a:srgbClr val="000000"/>
              </a:buClr>
              <a:buFont typeface="Arial"/>
              <a:buChar char="•"/>
            </a:pPr>
            <a:r>
              <a:rPr b="0" lang="it-IT" sz="2400" spc="-1" strike="noStrike">
                <a:solidFill>
                  <a:srgbClr val="000000"/>
                </a:solidFill>
                <a:latin typeface="Calibri"/>
              </a:rPr>
              <a:t>Terzo livello</a:t>
            </a:r>
            <a:endParaRPr b="0" lang="it-IT" sz="2400" spc="-1" strike="noStrike">
              <a:solidFill>
                <a:srgbClr val="000000"/>
              </a:solidFill>
              <a:latin typeface="Calibri"/>
            </a:endParaRPr>
          </a:p>
          <a:p>
            <a:pPr lvl="3" marL="1395720" indent="-199080">
              <a:lnSpc>
                <a:spcPct val="100000"/>
              </a:lnSpc>
              <a:spcBef>
                <a:spcPts val="400"/>
              </a:spcBef>
              <a:buClr>
                <a:srgbClr val="000000"/>
              </a:buClr>
              <a:buFont typeface="Arial"/>
              <a:buChar char="–"/>
            </a:pPr>
            <a:r>
              <a:rPr b="0" lang="it-IT" sz="2000" spc="-1" strike="noStrike">
                <a:solidFill>
                  <a:srgbClr val="000000"/>
                </a:solidFill>
                <a:latin typeface="Calibri"/>
              </a:rPr>
              <a:t>Quarto livello</a:t>
            </a:r>
            <a:endParaRPr b="0" lang="it-IT" sz="2000" spc="-1" strike="noStrike">
              <a:solidFill>
                <a:srgbClr val="000000"/>
              </a:solidFill>
              <a:latin typeface="Calibri"/>
            </a:endParaRPr>
          </a:p>
          <a:p>
            <a:pPr lvl="4" marL="1794600" indent="-199080">
              <a:lnSpc>
                <a:spcPct val="100000"/>
              </a:lnSpc>
              <a:spcBef>
                <a:spcPts val="400"/>
              </a:spcBef>
              <a:buClr>
                <a:srgbClr val="000000"/>
              </a:buClr>
              <a:buFont typeface="Arial"/>
              <a:buChar char="»"/>
            </a:pPr>
            <a:r>
              <a:rPr b="0" lang="it-IT" sz="2000" spc="-1" strike="noStrike">
                <a:solidFill>
                  <a:srgbClr val="000000"/>
                </a:solidFill>
                <a:latin typeface="Calibri"/>
              </a:rPr>
              <a:t>Quinto livello</a:t>
            </a:r>
            <a:endParaRPr b="0" lang="it-IT" sz="2000" spc="-1" strike="noStrike">
              <a:solidFill>
                <a:srgbClr val="000000"/>
              </a:solidFill>
              <a:latin typeface="Calibri"/>
            </a:endParaRPr>
          </a:p>
        </p:txBody>
      </p:sp>
      <p:sp>
        <p:nvSpPr>
          <p:cNvPr id="248" name="PlaceHolder 3"/>
          <p:cNvSpPr>
            <a:spLocks noGrp="1"/>
          </p:cNvSpPr>
          <p:nvPr>
            <p:ph type="dt"/>
          </p:nvPr>
        </p:nvSpPr>
        <p:spPr>
          <a:xfrm>
            <a:off x="457200" y="6357600"/>
            <a:ext cx="2133360" cy="364680"/>
          </a:xfrm>
          <a:prstGeom prst="rect">
            <a:avLst/>
          </a:prstGeom>
        </p:spPr>
        <p:txBody>
          <a:bodyPr lIns="79920" rIns="79920" tIns="39960" bIns="39960" anchor="ctr"/>
          <a:p>
            <a:pPr>
              <a:lnSpc>
                <a:spcPct val="100000"/>
              </a:lnSpc>
            </a:pPr>
            <a:fld id="{D0EDAD7C-74A1-42E9-8871-5798D489A213}" type="datetime">
              <a:rPr b="0" lang="en-US" sz="1200" spc="-1" strike="noStrike">
                <a:solidFill>
                  <a:srgbClr val="8b8b8b"/>
                </a:solidFill>
                <a:latin typeface="Calibri"/>
              </a:rPr>
              <a:t>10/31/18</a:t>
            </a:fld>
            <a:endParaRPr b="0" lang="en-US" sz="1200" spc="-1" strike="noStrike">
              <a:latin typeface="Times New Roman"/>
            </a:endParaRPr>
          </a:p>
        </p:txBody>
      </p:sp>
      <p:sp>
        <p:nvSpPr>
          <p:cNvPr id="249" name="PlaceHolder 4"/>
          <p:cNvSpPr>
            <a:spLocks noGrp="1"/>
          </p:cNvSpPr>
          <p:nvPr>
            <p:ph type="ftr"/>
          </p:nvPr>
        </p:nvSpPr>
        <p:spPr>
          <a:xfrm>
            <a:off x="3124080" y="6357600"/>
            <a:ext cx="2895120" cy="364680"/>
          </a:xfrm>
          <a:prstGeom prst="rect">
            <a:avLst/>
          </a:prstGeom>
        </p:spPr>
        <p:txBody>
          <a:bodyPr lIns="79920" rIns="79920" tIns="39960" bIns="39960" anchor="ctr"/>
          <a:p>
            <a:endParaRPr b="0" lang="en-US" sz="2400" spc="-1" strike="noStrike">
              <a:latin typeface="Times New Roman"/>
            </a:endParaRPr>
          </a:p>
        </p:txBody>
      </p:sp>
      <p:sp>
        <p:nvSpPr>
          <p:cNvPr id="250" name="PlaceHolder 5"/>
          <p:cNvSpPr>
            <a:spLocks noGrp="1"/>
          </p:cNvSpPr>
          <p:nvPr>
            <p:ph type="sldNum"/>
          </p:nvPr>
        </p:nvSpPr>
        <p:spPr>
          <a:xfrm>
            <a:off x="6553080" y="6357600"/>
            <a:ext cx="2133360" cy="364680"/>
          </a:xfrm>
          <a:prstGeom prst="rect">
            <a:avLst/>
          </a:prstGeom>
        </p:spPr>
        <p:txBody>
          <a:bodyPr lIns="79920" rIns="79920" tIns="39960" bIns="39960" anchor="ctr"/>
          <a:p>
            <a:pPr algn="r">
              <a:lnSpc>
                <a:spcPct val="100000"/>
              </a:lnSpc>
            </a:pPr>
            <a:fld id="{A052E4B8-781C-4192-9D58-CE1D575B1856}"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7" name="PlaceHolder 1"/>
          <p:cNvSpPr>
            <a:spLocks noGrp="1"/>
          </p:cNvSpPr>
          <p:nvPr>
            <p:ph type="dt"/>
          </p:nvPr>
        </p:nvSpPr>
        <p:spPr>
          <a:xfrm>
            <a:off x="457200" y="6245280"/>
            <a:ext cx="2133360" cy="475920"/>
          </a:xfrm>
          <a:prstGeom prst="rect">
            <a:avLst/>
          </a:prstGeom>
        </p:spPr>
        <p:txBody>
          <a:bodyPr lIns="101160" rIns="101160" tIns="50400" bIns="50400"/>
          <a:p>
            <a:endParaRPr b="0" lang="en-US" sz="2400" spc="-1" strike="noStrike">
              <a:latin typeface="Times New Roman"/>
            </a:endParaRPr>
          </a:p>
        </p:txBody>
      </p:sp>
      <p:sp>
        <p:nvSpPr>
          <p:cNvPr id="288" name="PlaceHolder 2"/>
          <p:cNvSpPr>
            <a:spLocks noGrp="1"/>
          </p:cNvSpPr>
          <p:nvPr>
            <p:ph type="ftr"/>
          </p:nvPr>
        </p:nvSpPr>
        <p:spPr>
          <a:xfrm>
            <a:off x="3124080" y="6245280"/>
            <a:ext cx="2895120" cy="475920"/>
          </a:xfrm>
          <a:prstGeom prst="rect">
            <a:avLst/>
          </a:prstGeom>
        </p:spPr>
        <p:txBody>
          <a:bodyPr lIns="101160" rIns="101160" tIns="50400" bIns="50400"/>
          <a:p>
            <a:endParaRPr b="0" lang="en-US" sz="2400" spc="-1" strike="noStrike">
              <a:latin typeface="Times New Roman"/>
            </a:endParaRPr>
          </a:p>
        </p:txBody>
      </p:sp>
      <p:sp>
        <p:nvSpPr>
          <p:cNvPr id="289" name="PlaceHolder 3"/>
          <p:cNvSpPr>
            <a:spLocks noGrp="1"/>
          </p:cNvSpPr>
          <p:nvPr>
            <p:ph type="sldNum"/>
          </p:nvPr>
        </p:nvSpPr>
        <p:spPr>
          <a:xfrm>
            <a:off x="6553080" y="6245280"/>
            <a:ext cx="2133360" cy="475920"/>
          </a:xfrm>
          <a:prstGeom prst="rect">
            <a:avLst/>
          </a:prstGeom>
        </p:spPr>
        <p:txBody>
          <a:bodyPr lIns="101160" rIns="101160" tIns="50400" bIns="50400"/>
          <a:p>
            <a:pPr algn="r">
              <a:lnSpc>
                <a:spcPct val="100000"/>
              </a:lnSpc>
            </a:pPr>
            <a:fld id="{71D9C4EE-A1C3-4A13-BC4E-6352F3A31EAF}" type="slidenum">
              <a:rPr b="0" lang="en-US" sz="1800" spc="-1" strike="noStrike">
                <a:solidFill>
                  <a:srgbClr val="000000"/>
                </a:solidFill>
                <a:latin typeface="Arial"/>
              </a:rPr>
              <a:t>&lt;number&gt;</a:t>
            </a:fld>
            <a:endParaRPr b="0" lang="en-US" sz="1800" spc="-1" strike="noStrike">
              <a:latin typeface="Times New Roman"/>
            </a:endParaRPr>
          </a:p>
        </p:txBody>
      </p:sp>
      <p:sp>
        <p:nvSpPr>
          <p:cNvPr id="290"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Arial"/>
              </a:rPr>
              <a:t>Click to edit the title text format</a:t>
            </a:r>
            <a:endParaRPr b="0" lang="it-IT" sz="1800" spc="-1" strike="noStrike">
              <a:solidFill>
                <a:srgbClr val="000000"/>
              </a:solidFill>
              <a:latin typeface="Arial"/>
            </a:endParaRPr>
          </a:p>
        </p:txBody>
      </p:sp>
      <p:sp>
        <p:nvSpPr>
          <p:cNvPr id="291"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170" spc="-1" strike="noStrike">
                <a:solidFill>
                  <a:srgbClr val="000000"/>
                </a:solidFill>
                <a:latin typeface="Arial"/>
              </a:rPr>
              <a:t>Click to edit the outline text format</a:t>
            </a:r>
            <a:endParaRPr b="0" lang="it-IT" sz="317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2310" spc="-1" strike="noStrike">
                <a:solidFill>
                  <a:srgbClr val="000000"/>
                </a:solidFill>
                <a:latin typeface="Arial"/>
              </a:rPr>
              <a:t>Second Outline Level</a:t>
            </a:r>
            <a:endParaRPr b="0" lang="it-IT" sz="231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970" spc="-1" strike="noStrike">
                <a:solidFill>
                  <a:srgbClr val="000000"/>
                </a:solidFill>
                <a:latin typeface="Arial"/>
              </a:rPr>
              <a:t>Third Outline Level</a:t>
            </a:r>
            <a:endParaRPr b="0" lang="it-IT" sz="197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970" spc="-1" strike="noStrike">
                <a:solidFill>
                  <a:srgbClr val="000000"/>
                </a:solidFill>
                <a:latin typeface="Arial"/>
              </a:rPr>
              <a:t>Fourth Outline Level</a:t>
            </a:r>
            <a:endParaRPr b="0" lang="it-IT" sz="197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Fifth Outline Level</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Sixth Outline Level</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Seventh Outline Level</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8" name="PlaceHolder 1"/>
          <p:cNvSpPr>
            <a:spLocks noGrp="1"/>
          </p:cNvSpPr>
          <p:nvPr>
            <p:ph type="dt"/>
          </p:nvPr>
        </p:nvSpPr>
        <p:spPr>
          <a:xfrm>
            <a:off x="457200" y="6356520"/>
            <a:ext cx="2133360" cy="364680"/>
          </a:xfrm>
          <a:prstGeom prst="rect">
            <a:avLst/>
          </a:prstGeom>
        </p:spPr>
        <p:txBody>
          <a:bodyPr anchor="ctr"/>
          <a:p>
            <a:pPr>
              <a:lnSpc>
                <a:spcPct val="100000"/>
              </a:lnSpc>
            </a:pPr>
            <a:fld id="{19721B1D-BCBD-477F-802A-0A598B1D9A67}" type="datetime">
              <a:rPr b="0" lang="en-US" sz="1200" spc="-1" strike="noStrike">
                <a:solidFill>
                  <a:srgbClr val="8b8b8b"/>
                </a:solidFill>
                <a:latin typeface="Calibri"/>
              </a:rPr>
              <a:t>10/31/18</a:t>
            </a:fld>
            <a:endParaRPr b="0" lang="en-US" sz="1200" spc="-1" strike="noStrike">
              <a:latin typeface="Times New Roman"/>
            </a:endParaRPr>
          </a:p>
        </p:txBody>
      </p:sp>
      <p:sp>
        <p:nvSpPr>
          <p:cNvPr id="329" name="PlaceHolder 2"/>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330" name="PlaceHolder 3"/>
          <p:cNvSpPr>
            <a:spLocks noGrp="1"/>
          </p:cNvSpPr>
          <p:nvPr>
            <p:ph type="sldNum"/>
          </p:nvPr>
        </p:nvSpPr>
        <p:spPr>
          <a:xfrm>
            <a:off x="6553080" y="6356520"/>
            <a:ext cx="2133360" cy="364680"/>
          </a:xfrm>
          <a:prstGeom prst="rect">
            <a:avLst/>
          </a:prstGeom>
        </p:spPr>
        <p:txBody>
          <a:bodyPr anchor="ctr"/>
          <a:p>
            <a:pPr algn="r">
              <a:lnSpc>
                <a:spcPct val="100000"/>
              </a:lnSpc>
            </a:pPr>
            <a:fld id="{60A9B2A2-0731-458C-A081-6FC2ACEA3858}" type="slidenum">
              <a:rPr b="0" lang="en-US" sz="1200" spc="-1" strike="noStrike">
                <a:solidFill>
                  <a:srgbClr val="8b8b8b"/>
                </a:solidFill>
                <a:latin typeface="Calibri"/>
              </a:rPr>
              <a:t>&lt;number&gt;</a:t>
            </a:fld>
            <a:endParaRPr b="0" lang="en-US" sz="1200" spc="-1" strike="noStrike">
              <a:latin typeface="Times New Roman"/>
            </a:endParaRPr>
          </a:p>
        </p:txBody>
      </p:sp>
      <p:sp>
        <p:nvSpPr>
          <p:cNvPr id="331" name="PlaceHolder 4"/>
          <p:cNvSpPr>
            <a:spLocks noGrp="1"/>
          </p:cNvSpPr>
          <p:nvPr>
            <p:ph type="title"/>
          </p:nvPr>
        </p:nvSpPr>
        <p:spPr>
          <a:xfrm>
            <a:off x="457200" y="273600"/>
            <a:ext cx="8229240" cy="1144800"/>
          </a:xfrm>
          <a:prstGeom prst="rect">
            <a:avLst/>
          </a:prstGeom>
        </p:spPr>
        <p:txBody>
          <a:bodyPr lIns="0" rIns="0" tIns="0" bIns="0" anchor="ctr"/>
          <a:p>
            <a:r>
              <a:rPr b="0" lang="it-IT" sz="1800" spc="-1" strike="noStrike">
                <a:solidFill>
                  <a:srgbClr val="000000"/>
                </a:solidFill>
                <a:latin typeface="Calibri"/>
              </a:rPr>
              <a:t>Click to edit the title text format</a:t>
            </a:r>
            <a:endParaRPr b="0" lang="it-IT" sz="1800" spc="-1" strike="noStrike">
              <a:solidFill>
                <a:srgbClr val="000000"/>
              </a:solidFill>
              <a:latin typeface="Calibri"/>
            </a:endParaRPr>
          </a:p>
        </p:txBody>
      </p:sp>
      <p:sp>
        <p:nvSpPr>
          <p:cNvPr id="332"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200" spc="-1" strike="noStrike">
                <a:solidFill>
                  <a:srgbClr val="000000"/>
                </a:solidFill>
                <a:latin typeface="Calibri"/>
              </a:rPr>
              <a:t>Click to edit the outline text format</a:t>
            </a:r>
            <a:endParaRPr b="0" lang="it-IT"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t-IT" sz="2400" spc="-1" strike="noStrike">
                <a:solidFill>
                  <a:srgbClr val="000000"/>
                </a:solidFill>
                <a:latin typeface="Calibri"/>
              </a:rPr>
              <a:t>Second Outline Level</a:t>
            </a:r>
            <a:endParaRPr b="0" lang="it-IT"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t-IT" sz="2000" spc="-1" strike="noStrike">
                <a:solidFill>
                  <a:srgbClr val="000000"/>
                </a:solidFill>
                <a:latin typeface="Calibri"/>
              </a:rPr>
              <a:t>Third Outline Level</a:t>
            </a:r>
            <a:endParaRPr b="0" lang="it-IT"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t-IT" sz="2000" spc="-1" strike="noStrike">
                <a:solidFill>
                  <a:srgbClr val="000000"/>
                </a:solidFill>
                <a:latin typeface="Calibri"/>
              </a:rPr>
              <a:t>Fourth Outline Level</a:t>
            </a:r>
            <a:endParaRPr b="0" lang="it-IT"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Calibri"/>
              </a:rPr>
              <a:t>Fifth Outline Level</a:t>
            </a:r>
            <a:endParaRPr b="0" lang="it-IT"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Calibri"/>
              </a:rPr>
              <a:t>Sixth Outline Level</a:t>
            </a:r>
            <a:endParaRPr b="0" lang="it-IT"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Calibri"/>
              </a:rPr>
              <a:t>Seventh Outline Level</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slideLayout" Target="../slideLayouts/slideLayout13.xml"/>
</Relationships>
</file>

<file path=ppt/slides/_rels/slide10.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slideLayout" Target="../slideLayouts/slideLayout97.xml"/>
</Relationships>
</file>

<file path=ppt/slides/_rels/slide11.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jpe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slideLayout" Target="../slideLayouts/slideLayout85.xml"/><Relationship Id="rId6"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image" Target="../media/image53.jpe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slideLayout" Target="../slideLayouts/slideLayout85.xml"/>
</Relationships>
</file>

<file path=ppt/slides/_rels/slide13.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image" Target="../media/image57.jpeg"/><Relationship Id="rId3" Type="http://schemas.openxmlformats.org/officeDocument/2006/relationships/image" Target="../media/image58.png"/><Relationship Id="rId4" Type="http://schemas.openxmlformats.org/officeDocument/2006/relationships/slideLayout" Target="../slideLayouts/slideLayout109.xml"/><Relationship Id="rId5"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59.jpeg"/><Relationship Id="rId2" Type="http://schemas.openxmlformats.org/officeDocument/2006/relationships/image" Target="../media/image60.png"/><Relationship Id="rId3" Type="http://schemas.openxmlformats.org/officeDocument/2006/relationships/image" Target="../media/image61.png"/><Relationship Id="rId4" Type="http://schemas.openxmlformats.org/officeDocument/2006/relationships/slideLayout" Target="../slideLayouts/slideLayout121.xml"/><Relationship Id="rId5"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62.jpeg"/><Relationship Id="rId2" Type="http://schemas.openxmlformats.org/officeDocument/2006/relationships/image" Target="../media/image63.png"/><Relationship Id="rId3" Type="http://schemas.openxmlformats.org/officeDocument/2006/relationships/slideLayout" Target="../slideLayouts/slideLayout97.xml"/>
</Relationships>
</file>

<file path=ppt/slides/_rels/slide16.xml.rels><?xml version="1.0" encoding="UTF-8"?>
<Relationships xmlns="http://schemas.openxmlformats.org/package/2006/relationships"><Relationship Id="rId1" Type="http://schemas.openxmlformats.org/officeDocument/2006/relationships/image" Target="../media/image64.jpeg"/><Relationship Id="rId2" Type="http://schemas.openxmlformats.org/officeDocument/2006/relationships/image" Target="../media/image65.jpeg"/><Relationship Id="rId3" Type="http://schemas.openxmlformats.org/officeDocument/2006/relationships/image" Target="../media/image66.png"/><Relationship Id="rId4" Type="http://schemas.openxmlformats.org/officeDocument/2006/relationships/slideLayout" Target="../slideLayouts/slideLayout133.xml"/>
</Relationships>
</file>

<file path=ppt/slides/_rels/slide17.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image" Target="../media/image68.png"/><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jpeg"/><Relationship Id="rId7" Type="http://schemas.openxmlformats.org/officeDocument/2006/relationships/image" Target="../media/image73.png"/><Relationship Id="rId8" Type="http://schemas.openxmlformats.org/officeDocument/2006/relationships/slideLayout" Target="../slideLayouts/slideLayout145.xml"/>
</Relationships>
</file>

<file path=ppt/slides/_rels/slide18.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image" Target="../media/image75.jpeg"/><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slideLayout" Target="../slideLayouts/slideLayout157.xml"/>
</Relationships>
</file>

<file path=ppt/slides/_rels/slide19.xml.rels><?xml version="1.0" encoding="UTF-8"?>
<Relationships xmlns="http://schemas.openxmlformats.org/package/2006/relationships"><Relationship Id="rId1" Type="http://schemas.openxmlformats.org/officeDocument/2006/relationships/image" Target="../media/image78.jpeg"/><Relationship Id="rId2" Type="http://schemas.openxmlformats.org/officeDocument/2006/relationships/image" Target="../media/image79.png"/><Relationship Id="rId3" Type="http://schemas.openxmlformats.org/officeDocument/2006/relationships/image" Target="../media/image80.png"/><Relationship Id="rId4" Type="http://schemas.openxmlformats.org/officeDocument/2006/relationships/slideLayout" Target="../slideLayouts/slideLayout97.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slideLayout" Target="../slideLayouts/slideLayout25.xml"/>
</Relationships>
</file>

<file path=ppt/slides/_rels/slide20.xml.rels><?xml version="1.0" encoding="UTF-8"?>
<Relationships xmlns="http://schemas.openxmlformats.org/package/2006/relationships"><Relationship Id="rId1" Type="http://schemas.openxmlformats.org/officeDocument/2006/relationships/image" Target="../media/image81.jpeg"/><Relationship Id="rId2" Type="http://schemas.openxmlformats.org/officeDocument/2006/relationships/image" Target="../media/image82.jpeg"/><Relationship Id="rId3" Type="http://schemas.openxmlformats.org/officeDocument/2006/relationships/image" Target="../media/image83.png"/><Relationship Id="rId4" Type="http://schemas.openxmlformats.org/officeDocument/2006/relationships/slideLayout" Target="../slideLayouts/slideLayout169.xml"/>
</Relationships>
</file>

<file path=ppt/slides/_rels/slide21.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image" Target="../media/image85.jpeg"/><Relationship Id="rId3" Type="http://schemas.openxmlformats.org/officeDocument/2006/relationships/image" Target="../media/image86.png"/><Relationship Id="rId4" Type="http://schemas.openxmlformats.org/officeDocument/2006/relationships/slideLayout" Target="../slideLayouts/slideLayout181.xml"/><Relationship Id="rId5"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87.png"/><Relationship Id="rId2" Type="http://schemas.openxmlformats.org/officeDocument/2006/relationships/image" Target="../media/image88.png"/><Relationship Id="rId3" Type="http://schemas.openxmlformats.org/officeDocument/2006/relationships/image" Target="../media/image89.jpe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slideLayout" Target="../slideLayouts/slideLayout193.xml"/>
</Relationships>
</file>

<file path=ppt/slides/_rels/slide23.xml.rels><?xml version="1.0" encoding="UTF-8"?>
<Relationships xmlns="http://schemas.openxmlformats.org/package/2006/relationships"><Relationship Id="rId1" Type="http://schemas.openxmlformats.org/officeDocument/2006/relationships/image" Target="../media/image93.png"/><Relationship Id="rId2" Type="http://schemas.openxmlformats.org/officeDocument/2006/relationships/image" Target="../media/image94.jpeg"/><Relationship Id="rId3" Type="http://schemas.openxmlformats.org/officeDocument/2006/relationships/image" Target="../media/image95.png"/><Relationship Id="rId4" Type="http://schemas.openxmlformats.org/officeDocument/2006/relationships/slideLayout" Target="../slideLayouts/slideLayout205.xml"/><Relationship Id="rId5"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96.png"/><Relationship Id="rId2" Type="http://schemas.openxmlformats.org/officeDocument/2006/relationships/image" Target="../media/image97.jpeg"/><Relationship Id="rId3" Type="http://schemas.openxmlformats.org/officeDocument/2006/relationships/image" Target="../media/image98.png"/><Relationship Id="rId4" Type="http://schemas.openxmlformats.org/officeDocument/2006/relationships/slideLayout" Target="../slideLayouts/slideLayout217.xml"/>
</Relationships>
</file>

<file path=ppt/slides/_rels/slide25.xml.rels><?xml version="1.0" encoding="UTF-8"?>
<Relationships xmlns="http://schemas.openxmlformats.org/package/2006/relationships"><Relationship Id="rId1" Type="http://schemas.openxmlformats.org/officeDocument/2006/relationships/image" Target="../media/image99.jpeg"/><Relationship Id="rId2" Type="http://schemas.openxmlformats.org/officeDocument/2006/relationships/image" Target="../media/image100.jpeg"/><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slideLayout" Target="../slideLayouts/slideLayout229.xml"/>
</Relationships>
</file>

<file path=ppt/slides/_rels/slide26.xml.rels><?xml version="1.0" encoding="UTF-8"?>
<Relationships xmlns="http://schemas.openxmlformats.org/package/2006/relationships"><Relationship Id="rId1" Type="http://schemas.openxmlformats.org/officeDocument/2006/relationships/image" Target="../media/image103.png"/><Relationship Id="rId2" Type="http://schemas.openxmlformats.org/officeDocument/2006/relationships/image" Target="../media/image104.jpeg"/><Relationship Id="rId3" Type="http://schemas.openxmlformats.org/officeDocument/2006/relationships/image" Target="../media/image105.png"/><Relationship Id="rId4" Type="http://schemas.openxmlformats.org/officeDocument/2006/relationships/slideLayout" Target="../slideLayouts/slideLayout241.xml"/>
</Relationships>
</file>

<file path=ppt/slides/_rels/slide27.xml.rels><?xml version="1.0" encoding="UTF-8"?>
<Relationships xmlns="http://schemas.openxmlformats.org/package/2006/relationships"><Relationship Id="rId1" Type="http://schemas.openxmlformats.org/officeDocument/2006/relationships/image" Target="../media/image106.jpeg"/><Relationship Id="rId2" Type="http://schemas.openxmlformats.org/officeDocument/2006/relationships/image" Target="../media/image107.jpeg"/><Relationship Id="rId3" Type="http://schemas.openxmlformats.org/officeDocument/2006/relationships/image" Target="../media/image108.jpeg"/><Relationship Id="rId4" Type="http://schemas.openxmlformats.org/officeDocument/2006/relationships/image" Target="../media/image109.jpeg"/><Relationship Id="rId5" Type="http://schemas.openxmlformats.org/officeDocument/2006/relationships/image" Target="../media/image110.jpeg"/><Relationship Id="rId6" Type="http://schemas.openxmlformats.org/officeDocument/2006/relationships/image" Target="../media/image111.jpeg"/><Relationship Id="rId7" Type="http://schemas.openxmlformats.org/officeDocument/2006/relationships/image" Target="../media/image112.png"/><Relationship Id="rId8" Type="http://schemas.openxmlformats.org/officeDocument/2006/relationships/slideLayout" Target="../slideLayouts/slideLayout241.xml"/>
</Relationships>
</file>

<file path=ppt/slides/_rels/slide28.xml.rels><?xml version="1.0" encoding="UTF-8"?>
<Relationships xmlns="http://schemas.openxmlformats.org/package/2006/relationships"><Relationship Id="rId1" Type="http://schemas.openxmlformats.org/officeDocument/2006/relationships/image" Target="../media/image113.jpeg"/><Relationship Id="rId2" Type="http://schemas.openxmlformats.org/officeDocument/2006/relationships/image" Target="../media/image114.jpeg"/><Relationship Id="rId3" Type="http://schemas.openxmlformats.org/officeDocument/2006/relationships/image" Target="../media/image115.png"/><Relationship Id="rId4" Type="http://schemas.openxmlformats.org/officeDocument/2006/relationships/slideLayout" Target="../slideLayouts/slideLayout253.xml"/>
</Relationships>
</file>

<file path=ppt/slides/_rels/slide29.xml.rels><?xml version="1.0" encoding="UTF-8"?>
<Relationships xmlns="http://schemas.openxmlformats.org/package/2006/relationships"><Relationship Id="rId1" Type="http://schemas.openxmlformats.org/officeDocument/2006/relationships/image" Target="../media/image116.png"/><Relationship Id="rId2" Type="http://schemas.openxmlformats.org/officeDocument/2006/relationships/image" Target="../media/image117.png"/><Relationship Id="rId3" Type="http://schemas.openxmlformats.org/officeDocument/2006/relationships/image" Target="../media/image118.png"/><Relationship Id="rId4" Type="http://schemas.openxmlformats.org/officeDocument/2006/relationships/image" Target="../media/image119.jpeg"/><Relationship Id="rId5" Type="http://schemas.openxmlformats.org/officeDocument/2006/relationships/image" Target="../media/image120.png"/><Relationship Id="rId6" Type="http://schemas.openxmlformats.org/officeDocument/2006/relationships/slideLayout" Target="../slideLayouts/slideLayout265.xml"/>
</Relationships>
</file>

<file path=ppt/slides/_rels/slide3.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jpe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slideLayout" Target="../slideLayouts/slideLayout25.xml"/>
</Relationships>
</file>

<file path=ppt/slides/_rels/slide30.xml.rels><?xml version="1.0" encoding="UTF-8"?>
<Relationships xmlns="http://schemas.openxmlformats.org/package/2006/relationships"><Relationship Id="rId1" Type="http://schemas.openxmlformats.org/officeDocument/2006/relationships/image" Target="../media/image121.wmf"/><Relationship Id="rId2" Type="http://schemas.openxmlformats.org/officeDocument/2006/relationships/image" Target="../media/image122.jpe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slideLayout" Target="../slideLayouts/slideLayout277.xml"/>
</Relationships>
</file>

<file path=ppt/slides/_rels/slide31.xml.rels><?xml version="1.0" encoding="UTF-8"?>
<Relationships xmlns="http://schemas.openxmlformats.org/package/2006/relationships"><Relationship Id="rId1" Type="http://schemas.openxmlformats.org/officeDocument/2006/relationships/image" Target="../media/image125.jpeg"/><Relationship Id="rId2" Type="http://schemas.openxmlformats.org/officeDocument/2006/relationships/image" Target="../media/image126.jpeg"/><Relationship Id="rId3" Type="http://schemas.openxmlformats.org/officeDocument/2006/relationships/image" Target="../media/image127.png"/><Relationship Id="rId4" Type="http://schemas.openxmlformats.org/officeDocument/2006/relationships/slideLayout" Target="../slideLayouts/slideLayout277.xml"/>
</Relationships>
</file>

<file path=ppt/slides/_rels/slide32.xml.rels><?xml version="1.0" encoding="UTF-8"?>
<Relationships xmlns="http://schemas.openxmlformats.org/package/2006/relationships"><Relationship Id="rId1" Type="http://schemas.openxmlformats.org/officeDocument/2006/relationships/image" Target="../media/image128.jpeg"/><Relationship Id="rId2" Type="http://schemas.openxmlformats.org/officeDocument/2006/relationships/image" Target="../media/image129.png"/><Relationship Id="rId3" Type="http://schemas.openxmlformats.org/officeDocument/2006/relationships/image" Target="../media/image130.tif"/><Relationship Id="rId4" Type="http://schemas.openxmlformats.org/officeDocument/2006/relationships/image" Target="../media/image131.tif"/><Relationship Id="rId5" Type="http://schemas.openxmlformats.org/officeDocument/2006/relationships/slideLayout" Target="../slideLayouts/slideLayout289.xml"/><Relationship Id="rId6"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132.tif"/><Relationship Id="rId2" Type="http://schemas.openxmlformats.org/officeDocument/2006/relationships/image" Target="../media/image133.jpeg"/><Relationship Id="rId3" Type="http://schemas.openxmlformats.org/officeDocument/2006/relationships/image" Target="../media/image134.png"/><Relationship Id="rId4" Type="http://schemas.openxmlformats.org/officeDocument/2006/relationships/slideLayout" Target="../slideLayouts/slideLayout301.xml"/><Relationship Id="rId5"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135.png"/><Relationship Id="rId2" Type="http://schemas.openxmlformats.org/officeDocument/2006/relationships/image" Target="../media/image136.tif"/><Relationship Id="rId3" Type="http://schemas.openxmlformats.org/officeDocument/2006/relationships/slideLayout" Target="../slideLayouts/slideLayout313.xml"/>
</Relationships>
</file>

<file path=ppt/slides/_rels/slide35.xml.rels><?xml version="1.0" encoding="UTF-8"?>
<Relationships xmlns="http://schemas.openxmlformats.org/package/2006/relationships"><Relationship Id="rId1" Type="http://schemas.openxmlformats.org/officeDocument/2006/relationships/image" Target="../media/image137.jpeg"/><Relationship Id="rId2" Type="http://schemas.openxmlformats.org/officeDocument/2006/relationships/image" Target="../media/image138.png"/><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png"/><Relationship Id="rId6" Type="http://schemas.openxmlformats.org/officeDocument/2006/relationships/image" Target="../media/image142.png"/><Relationship Id="rId7" Type="http://schemas.openxmlformats.org/officeDocument/2006/relationships/image" Target="../media/image143.png"/><Relationship Id="rId8" Type="http://schemas.openxmlformats.org/officeDocument/2006/relationships/slideLayout" Target="../slideLayouts/slideLayout325.xml"/>
</Relationships>
</file>

<file path=ppt/slides/_rels/slide36.xml.rels><?xml version="1.0" encoding="UTF-8"?>
<Relationships xmlns="http://schemas.openxmlformats.org/package/2006/relationships"><Relationship Id="rId1" Type="http://schemas.openxmlformats.org/officeDocument/2006/relationships/image" Target="../media/image144.jpeg"/><Relationship Id="rId2" Type="http://schemas.openxmlformats.org/officeDocument/2006/relationships/slideLayout" Target="../slideLayouts/slideLayout337.xml"/>
</Relationships>
</file>

<file path=ppt/slides/_rels/slide37.xml.rels><?xml version="1.0" encoding="UTF-8"?>
<Relationships xmlns="http://schemas.openxmlformats.org/package/2006/relationships"><Relationship Id="rId1" Type="http://schemas.openxmlformats.org/officeDocument/2006/relationships/image" Target="../media/image145.jpeg"/><Relationship Id="rId2" Type="http://schemas.openxmlformats.org/officeDocument/2006/relationships/image" Target="../media/image146.jpeg"/><Relationship Id="rId3" Type="http://schemas.openxmlformats.org/officeDocument/2006/relationships/image" Target="../media/image147.png"/><Relationship Id="rId4" Type="http://schemas.openxmlformats.org/officeDocument/2006/relationships/slideLayout" Target="../slideLayouts/slideLayout349.xml"/>
</Relationships>
</file>

<file path=ppt/slides/_rels/slide38.xml.rels><?xml version="1.0" encoding="UTF-8"?>
<Relationships xmlns="http://schemas.openxmlformats.org/package/2006/relationships"><Relationship Id="rId1" Type="http://schemas.openxmlformats.org/officeDocument/2006/relationships/image" Target="../media/image148.png"/><Relationship Id="rId2" Type="http://schemas.openxmlformats.org/officeDocument/2006/relationships/image" Target="../media/image149.jpeg"/><Relationship Id="rId3" Type="http://schemas.openxmlformats.org/officeDocument/2006/relationships/image" Target="../media/image150.png"/><Relationship Id="rId4" Type="http://schemas.openxmlformats.org/officeDocument/2006/relationships/image" Target="../media/image151.png"/><Relationship Id="rId5" Type="http://schemas.openxmlformats.org/officeDocument/2006/relationships/slideLayout" Target="../slideLayouts/slideLayout362.xml"/><Relationship Id="rId6"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152.png"/><Relationship Id="rId2" Type="http://schemas.openxmlformats.org/officeDocument/2006/relationships/image" Target="../media/image153.jpeg"/><Relationship Id="rId3" Type="http://schemas.openxmlformats.org/officeDocument/2006/relationships/image" Target="../media/image154.png"/><Relationship Id="rId4" Type="http://schemas.openxmlformats.org/officeDocument/2006/relationships/image" Target="../media/image155.png"/><Relationship Id="rId5" Type="http://schemas.openxmlformats.org/officeDocument/2006/relationships/slideLayout" Target="../slideLayouts/slideLayout362.xml"/><Relationship Id="rId6"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jpeg"/><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slideLayout" Target="../slideLayouts/slideLayout37.xml"/>
</Relationships>
</file>

<file path=ppt/slides/_rels/slide40.xml.rels><?xml version="1.0" encoding="UTF-8"?>
<Relationships xmlns="http://schemas.openxmlformats.org/package/2006/relationships"><Relationship Id="rId1" Type="http://schemas.openxmlformats.org/officeDocument/2006/relationships/image" Target="../media/image156.png"/><Relationship Id="rId2" Type="http://schemas.openxmlformats.org/officeDocument/2006/relationships/image" Target="../media/image157.jpeg"/><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slideLayout" Target="../slideLayouts/slideLayout373.xml"/><Relationship Id="rId6"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160.wmf"/><Relationship Id="rId2" Type="http://schemas.openxmlformats.org/officeDocument/2006/relationships/image" Target="../media/image161.wmf"/><Relationship Id="rId3" Type="http://schemas.openxmlformats.org/officeDocument/2006/relationships/image" Target="../media/image162.wmf"/><Relationship Id="rId4" Type="http://schemas.openxmlformats.org/officeDocument/2006/relationships/image" Target="../media/image163.wmf"/><Relationship Id="rId5" Type="http://schemas.openxmlformats.org/officeDocument/2006/relationships/image" Target="../media/image164.jpeg"/><Relationship Id="rId6" Type="http://schemas.microsoft.com/office/2007/relationships/hdphoto" Target="../media/hdphoto1.wdp"/><Relationship Id="rId7" Type="http://schemas.openxmlformats.org/officeDocument/2006/relationships/image" Target="../media/image165.jpeg"/><Relationship Id="rId8" Type="http://schemas.microsoft.com/office/2007/relationships/hdphoto" Target="../media/hdphoto2.wdp"/><Relationship Id="rId9" Type="http://schemas.openxmlformats.org/officeDocument/2006/relationships/image" Target="../media/image166.jpeg"/><Relationship Id="rId10" Type="http://schemas.microsoft.com/office/2007/relationships/hdphoto" Target="../media/hdphoto3.wdp"/><Relationship Id="rId11" Type="http://schemas.openxmlformats.org/officeDocument/2006/relationships/image" Target="../media/image167.jpeg"/><Relationship Id="rId12" Type="http://schemas.microsoft.com/office/2007/relationships/hdphoto" Target="../media/hdphoto4.wdp"/><Relationship Id="rId13" Type="http://schemas.openxmlformats.org/officeDocument/2006/relationships/image" Target="../media/image168.jpeg"/><Relationship Id="rId14" Type="http://schemas.microsoft.com/office/2007/relationships/hdphoto" Target="../media/hdphoto5.wdp"/><Relationship Id="rId15" Type="http://schemas.openxmlformats.org/officeDocument/2006/relationships/image" Target="../media/image169.jpeg"/><Relationship Id="rId16" Type="http://schemas.openxmlformats.org/officeDocument/2006/relationships/image" Target="../media/image170.png"/><Relationship Id="rId17" Type="http://schemas.openxmlformats.org/officeDocument/2006/relationships/image" Target="../media/image171.png"/><Relationship Id="rId18" Type="http://schemas.openxmlformats.org/officeDocument/2006/relationships/image" Target="../media/image172.jpeg"/><Relationship Id="rId19" Type="http://schemas.openxmlformats.org/officeDocument/2006/relationships/slideLayout" Target="../slideLayouts/slideLayout385.xml"/><Relationship Id="rId20"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173.wmf"/><Relationship Id="rId2" Type="http://schemas.openxmlformats.org/officeDocument/2006/relationships/image" Target="../media/image174.wmf"/><Relationship Id="rId3" Type="http://schemas.openxmlformats.org/officeDocument/2006/relationships/image" Target="../media/image175.jpeg"/><Relationship Id="rId4" Type="http://schemas.openxmlformats.org/officeDocument/2006/relationships/image" Target="../media/image176.png"/><Relationship Id="rId5" Type="http://schemas.openxmlformats.org/officeDocument/2006/relationships/image" Target="../media/image177.png"/><Relationship Id="rId6" Type="http://schemas.openxmlformats.org/officeDocument/2006/relationships/image" Target="../media/image178.jpeg"/><Relationship Id="rId7" Type="http://schemas.openxmlformats.org/officeDocument/2006/relationships/image" Target="../media/image179.jpeg"/><Relationship Id="rId8" Type="http://schemas.openxmlformats.org/officeDocument/2006/relationships/image" Target="../media/image180.wmf"/><Relationship Id="rId9" Type="http://schemas.openxmlformats.org/officeDocument/2006/relationships/image" Target="../media/image181.jpeg"/><Relationship Id="rId10" Type="http://schemas.openxmlformats.org/officeDocument/2006/relationships/image" Target="../media/image182.png"/><Relationship Id="rId11" Type="http://schemas.openxmlformats.org/officeDocument/2006/relationships/image" Target="../media/image183.png"/><Relationship Id="rId12" Type="http://schemas.openxmlformats.org/officeDocument/2006/relationships/slideLayout" Target="../slideLayouts/slideLayout397.xml"/>
</Relationships>
</file>

<file path=ppt/slides/_rels/slide43.xml.rels><?xml version="1.0" encoding="UTF-8"?>
<Relationships xmlns="http://schemas.openxmlformats.org/package/2006/relationships"><Relationship Id="rId1" Type="http://schemas.openxmlformats.org/officeDocument/2006/relationships/image" Target="../media/image184.wmf"/><Relationship Id="rId2" Type="http://schemas.openxmlformats.org/officeDocument/2006/relationships/image" Target="../media/image185.wmf"/><Relationship Id="rId3" Type="http://schemas.openxmlformats.org/officeDocument/2006/relationships/image" Target="../media/image186.wmf"/><Relationship Id="rId4" Type="http://schemas.openxmlformats.org/officeDocument/2006/relationships/image" Target="../media/image187.wmf"/><Relationship Id="rId5" Type="http://schemas.openxmlformats.org/officeDocument/2006/relationships/image" Target="../media/image188.wmf"/><Relationship Id="rId6" Type="http://schemas.openxmlformats.org/officeDocument/2006/relationships/image" Target="../media/image189.png"/><Relationship Id="rId7" Type="http://schemas.openxmlformats.org/officeDocument/2006/relationships/image" Target="../media/image190.jpeg"/><Relationship Id="rId8" Type="http://schemas.openxmlformats.org/officeDocument/2006/relationships/image" Target="../media/image191.png"/><Relationship Id="rId9" Type="http://schemas.openxmlformats.org/officeDocument/2006/relationships/image" Target="../media/image192.png"/><Relationship Id="rId10" Type="http://schemas.openxmlformats.org/officeDocument/2006/relationships/slideLayout" Target="../slideLayouts/slideLayout409.xml"/>
</Relationships>
</file>

<file path=ppt/slides/_rels/slide44.xml.rels><?xml version="1.0" encoding="UTF-8"?>
<Relationships xmlns="http://schemas.openxmlformats.org/package/2006/relationships"><Relationship Id="rId1" Type="http://schemas.openxmlformats.org/officeDocument/2006/relationships/image" Target="../media/image193.png"/><Relationship Id="rId2" Type="http://schemas.microsoft.com/office/2007/relationships/hdphoto" Target="../media/hdphoto6.wdp"/><Relationship Id="rId3" Type="http://schemas.openxmlformats.org/officeDocument/2006/relationships/image" Target="../media/image194.png"/><Relationship Id="rId4" Type="http://schemas.openxmlformats.org/officeDocument/2006/relationships/image" Target="../media/image195.wmf"/><Relationship Id="rId5" Type="http://schemas.openxmlformats.org/officeDocument/2006/relationships/image" Target="../media/image196.wmf"/><Relationship Id="rId6" Type="http://schemas.openxmlformats.org/officeDocument/2006/relationships/image" Target="../media/image197.png"/><Relationship Id="rId7" Type="http://schemas.openxmlformats.org/officeDocument/2006/relationships/image" Target="../media/image198.png"/><Relationship Id="rId8" Type="http://schemas.openxmlformats.org/officeDocument/2006/relationships/image" Target="../media/image199.jpeg"/><Relationship Id="rId9" Type="http://schemas.openxmlformats.org/officeDocument/2006/relationships/slideLayout" Target="../slideLayouts/slideLayout385.xml"/>
</Relationships>
</file>

<file path=ppt/slides/_rels/slide45.xml.rels><?xml version="1.0" encoding="UTF-8"?>
<Relationships xmlns="http://schemas.openxmlformats.org/package/2006/relationships"><Relationship Id="rId1" Type="http://schemas.openxmlformats.org/officeDocument/2006/relationships/image" Target="../media/image200.png"/><Relationship Id="rId2" Type="http://schemas.microsoft.com/office/2007/relationships/hdphoto" Target="../media/hdphoto7.wdp"/><Relationship Id="rId3" Type="http://schemas.openxmlformats.org/officeDocument/2006/relationships/image" Target="../media/image201.wmf"/><Relationship Id="rId4" Type="http://schemas.openxmlformats.org/officeDocument/2006/relationships/image" Target="../media/image202.wmf"/><Relationship Id="rId5" Type="http://schemas.openxmlformats.org/officeDocument/2006/relationships/image" Target="../media/image203.png"/><Relationship Id="rId6" Type="http://schemas.openxmlformats.org/officeDocument/2006/relationships/image" Target="../media/image204.png"/><Relationship Id="rId7" Type="http://schemas.openxmlformats.org/officeDocument/2006/relationships/image" Target="../media/image205.png"/><Relationship Id="rId8" Type="http://schemas.openxmlformats.org/officeDocument/2006/relationships/image" Target="../media/image206.jpeg"/><Relationship Id="rId9" Type="http://schemas.openxmlformats.org/officeDocument/2006/relationships/slideLayout" Target="../slideLayouts/slideLayout385.xml"/>
</Relationships>
</file>

<file path=ppt/slides/_rels/slide46.xml.rels><?xml version="1.0" encoding="UTF-8"?>
<Relationships xmlns="http://schemas.openxmlformats.org/package/2006/relationships"><Relationship Id="rId1" Type="http://schemas.openxmlformats.org/officeDocument/2006/relationships/image" Target="../media/image207.wmf"/><Relationship Id="rId2" Type="http://schemas.openxmlformats.org/officeDocument/2006/relationships/image" Target="../media/image208.wmf"/><Relationship Id="rId3" Type="http://schemas.openxmlformats.org/officeDocument/2006/relationships/image" Target="../media/image209.wmf"/><Relationship Id="rId4" Type="http://schemas.openxmlformats.org/officeDocument/2006/relationships/image" Target="../media/image210.wmf"/><Relationship Id="rId5" Type="http://schemas.openxmlformats.org/officeDocument/2006/relationships/image" Target="../media/image211.wmf"/><Relationship Id="rId6" Type="http://schemas.openxmlformats.org/officeDocument/2006/relationships/image" Target="../media/image212.wmf"/><Relationship Id="rId7" Type="http://schemas.openxmlformats.org/officeDocument/2006/relationships/image" Target="../media/image213.wmf"/><Relationship Id="rId8" Type="http://schemas.openxmlformats.org/officeDocument/2006/relationships/image" Target="../media/image214.png"/><Relationship Id="rId9" Type="http://schemas.openxmlformats.org/officeDocument/2006/relationships/image" Target="../media/image215.png"/><Relationship Id="rId10" Type="http://schemas.openxmlformats.org/officeDocument/2006/relationships/image" Target="../media/image216.jpeg"/><Relationship Id="rId11" Type="http://schemas.openxmlformats.org/officeDocument/2006/relationships/slideLayout" Target="../slideLayouts/slideLayout385.xml"/><Relationship Id="rId12"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image" Target="../media/image217.wmf"/><Relationship Id="rId2" Type="http://schemas.openxmlformats.org/officeDocument/2006/relationships/image" Target="../media/image218.wmf"/><Relationship Id="rId3" Type="http://schemas.openxmlformats.org/officeDocument/2006/relationships/image" Target="../media/image219.wmf"/><Relationship Id="rId4" Type="http://schemas.openxmlformats.org/officeDocument/2006/relationships/image" Target="../media/image220.wmf"/><Relationship Id="rId5" Type="http://schemas.openxmlformats.org/officeDocument/2006/relationships/image" Target="../media/image221.wmf"/><Relationship Id="rId6" Type="http://schemas.openxmlformats.org/officeDocument/2006/relationships/image" Target="../media/image222.wmf"/><Relationship Id="rId7" Type="http://schemas.openxmlformats.org/officeDocument/2006/relationships/image" Target="../media/image223.png"/><Relationship Id="rId8" Type="http://schemas.openxmlformats.org/officeDocument/2006/relationships/image" Target="../media/image224.png"/><Relationship Id="rId9" Type="http://schemas.openxmlformats.org/officeDocument/2006/relationships/image" Target="../media/image225.jpeg"/><Relationship Id="rId10" Type="http://schemas.openxmlformats.org/officeDocument/2006/relationships/slideLayout" Target="../slideLayouts/slideLayout385.xml"/><Relationship Id="rId11"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image" Target="../media/image226.jpeg"/><Relationship Id="rId2" Type="http://schemas.openxmlformats.org/officeDocument/2006/relationships/image" Target="../media/image227.png"/><Relationship Id="rId3" Type="http://schemas.openxmlformats.org/officeDocument/2006/relationships/image" Target="../media/image228.png"/><Relationship Id="rId4" Type="http://schemas.openxmlformats.org/officeDocument/2006/relationships/image" Target="../media/image229.png"/><Relationship Id="rId5" Type="http://schemas.openxmlformats.org/officeDocument/2006/relationships/slideLayout" Target="../slideLayouts/slideLayout421.xml"/>
</Relationships>
</file>

<file path=ppt/slides/_rels/slide49.xml.rels><?xml version="1.0" encoding="UTF-8"?>
<Relationships xmlns="http://schemas.openxmlformats.org/package/2006/relationships"><Relationship Id="rId1" Type="http://schemas.openxmlformats.org/officeDocument/2006/relationships/image" Target="../media/image230.png"/><Relationship Id="rId2" Type="http://schemas.openxmlformats.org/officeDocument/2006/relationships/image" Target="../media/image231.jpeg"/><Relationship Id="rId3" Type="http://schemas.openxmlformats.org/officeDocument/2006/relationships/image" Target="../media/image232.png"/><Relationship Id="rId4" Type="http://schemas.openxmlformats.org/officeDocument/2006/relationships/slideLayout" Target="../slideLayouts/slideLayout241.xml"/><Relationship Id="rId5"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image" Target="../media/image18.png"/><Relationship Id="rId3" Type="http://schemas.openxmlformats.org/officeDocument/2006/relationships/image" Target="../media/image19.jpeg"/><Relationship Id="rId4" Type="http://schemas.openxmlformats.org/officeDocument/2006/relationships/slideLayout" Target="../slideLayouts/slideLayout49.xml"/>
</Relationships>
</file>

<file path=ppt/slides/_rels/slide50.xml.rels><?xml version="1.0" encoding="UTF-8"?>
<Relationships xmlns="http://schemas.openxmlformats.org/package/2006/relationships"><Relationship Id="rId1" Type="http://schemas.openxmlformats.org/officeDocument/2006/relationships/image" Target="../media/image233.png"/><Relationship Id="rId2" Type="http://schemas.openxmlformats.org/officeDocument/2006/relationships/image" Target="../media/image234.png"/><Relationship Id="rId3" Type="http://schemas.openxmlformats.org/officeDocument/2006/relationships/image" Target="../media/image235.jpeg"/><Relationship Id="rId4" Type="http://schemas.openxmlformats.org/officeDocument/2006/relationships/image" Target="../media/image236.png"/><Relationship Id="rId5" Type="http://schemas.openxmlformats.org/officeDocument/2006/relationships/image" Target="../media/image237.png"/><Relationship Id="rId6" Type="http://schemas.openxmlformats.org/officeDocument/2006/relationships/slideLayout" Target="../slideLayouts/slideLayout433.xml"/><Relationship Id="rId7"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image" Target="../media/image238.jpeg"/><Relationship Id="rId2" Type="http://schemas.openxmlformats.org/officeDocument/2006/relationships/image" Target="../media/image239.jpeg"/><Relationship Id="rId3" Type="http://schemas.openxmlformats.org/officeDocument/2006/relationships/image" Target="../media/image240.png"/><Relationship Id="rId4" Type="http://schemas.openxmlformats.org/officeDocument/2006/relationships/image" Target="../media/image241.png"/><Relationship Id="rId5" Type="http://schemas.openxmlformats.org/officeDocument/2006/relationships/slideLayout" Target="../slideLayouts/slideLayout445.xml"/>
</Relationships>
</file>

<file path=ppt/slides/_rels/slide52.xml.rels><?xml version="1.0" encoding="UTF-8"?>
<Relationships xmlns="http://schemas.openxmlformats.org/package/2006/relationships"><Relationship Id="rId1" Type="http://schemas.openxmlformats.org/officeDocument/2006/relationships/image" Target="../media/image242.png"/><Relationship Id="rId2" Type="http://schemas.openxmlformats.org/officeDocument/2006/relationships/image" Target="../media/image243.jpeg"/><Relationship Id="rId3" Type="http://schemas.openxmlformats.org/officeDocument/2006/relationships/image" Target="../media/image244.png"/><Relationship Id="rId4" Type="http://schemas.openxmlformats.org/officeDocument/2006/relationships/slideLayout" Target="../slideLayouts/slideLayout458.xml"/>
</Relationships>
</file>

<file path=ppt/slides/_rels/slide53.xml.rels><?xml version="1.0" encoding="UTF-8"?>
<Relationships xmlns="http://schemas.openxmlformats.org/package/2006/relationships"><Relationship Id="rId1" Type="http://schemas.openxmlformats.org/officeDocument/2006/relationships/image" Target="../media/image245.jpeg"/><Relationship Id="rId2" Type="http://schemas.openxmlformats.org/officeDocument/2006/relationships/image" Target="../media/image246.png"/><Relationship Id="rId3" Type="http://schemas.openxmlformats.org/officeDocument/2006/relationships/image" Target="../media/image247.png"/><Relationship Id="rId4" Type="http://schemas.openxmlformats.org/officeDocument/2006/relationships/image" Target="../media/image248.png"/><Relationship Id="rId5" Type="http://schemas.openxmlformats.org/officeDocument/2006/relationships/image" Target="../media/image249.png"/><Relationship Id="rId6" Type="http://schemas.openxmlformats.org/officeDocument/2006/relationships/image" Target="../media/image250.png"/><Relationship Id="rId7" Type="http://schemas.openxmlformats.org/officeDocument/2006/relationships/image" Target="../media/image251.png"/><Relationship Id="rId8" Type="http://schemas.openxmlformats.org/officeDocument/2006/relationships/image" Target="../media/image252.png"/><Relationship Id="rId9" Type="http://schemas.openxmlformats.org/officeDocument/2006/relationships/image" Target="../media/image253.png"/><Relationship Id="rId10" Type="http://schemas.openxmlformats.org/officeDocument/2006/relationships/slideLayout" Target="../slideLayouts/slideLayout469.xml"/>
</Relationships>
</file>

<file path=ppt/slides/_rels/slide54.xml.rels><?xml version="1.0" encoding="UTF-8"?>
<Relationships xmlns="http://schemas.openxmlformats.org/package/2006/relationships"><Relationship Id="rId1" Type="http://schemas.openxmlformats.org/officeDocument/2006/relationships/image" Target="../media/image254.jpeg"/><Relationship Id="rId2" Type="http://schemas.openxmlformats.org/officeDocument/2006/relationships/image" Target="../media/image255.jpeg"/><Relationship Id="rId3" Type="http://schemas.openxmlformats.org/officeDocument/2006/relationships/image" Target="../media/image256.jpeg"/><Relationship Id="rId4" Type="http://schemas.openxmlformats.org/officeDocument/2006/relationships/image" Target="../media/image257.png"/><Relationship Id="rId5" Type="http://schemas.openxmlformats.org/officeDocument/2006/relationships/slideLayout" Target="../slideLayouts/slideLayout481.xml"/><Relationship Id="rId6" Type="http://schemas.openxmlformats.org/officeDocument/2006/relationships/notesSlide" Target="../notesSlides/notesSlide54.xml"/>
</Relationships>
</file>

<file path=ppt/slides/_rels/slide6.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jpe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png"/><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slideLayout" Target="../slideLayouts/slideLayout61.xml"/>
</Relationships>
</file>

<file path=ppt/slides/_rels/slide8.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image" Target="../media/image29.jpeg"/><Relationship Id="rId3" Type="http://schemas.openxmlformats.org/officeDocument/2006/relationships/image" Target="../media/image30.wmf"/><Relationship Id="rId4" Type="http://schemas.openxmlformats.org/officeDocument/2006/relationships/image" Target="../media/image31.jpeg"/><Relationship Id="rId5" Type="http://schemas.openxmlformats.org/officeDocument/2006/relationships/image" Target="../media/image32.png"/><Relationship Id="rId6" Type="http://schemas.openxmlformats.org/officeDocument/2006/relationships/image" Target="../media/image33.jpe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slideLayout" Target="../slideLayouts/slideLayout73.xml"/>
</Relationships>
</file>

<file path=ppt/slides/_rels/slide9.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image" Target="../media/image38.png"/><Relationship Id="rId3" Type="http://schemas.openxmlformats.org/officeDocument/2006/relationships/image" Target="../media/image39.wmf"/><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slideLayout" Target="../slideLayouts/slideLayout8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87" name="Picture 8" descr=""/>
          <p:cNvPicPr/>
          <p:nvPr/>
        </p:nvPicPr>
        <p:blipFill>
          <a:blip r:embed="rId1"/>
          <a:stretch/>
        </p:blipFill>
        <p:spPr>
          <a:xfrm>
            <a:off x="358920" y="276120"/>
            <a:ext cx="1858680" cy="321840"/>
          </a:xfrm>
          <a:prstGeom prst="rect">
            <a:avLst/>
          </a:prstGeom>
          <a:ln>
            <a:noFill/>
          </a:ln>
        </p:spPr>
      </p:pic>
      <p:pic>
        <p:nvPicPr>
          <p:cNvPr id="1688" name="Picture 8" descr=""/>
          <p:cNvPicPr/>
          <p:nvPr/>
        </p:nvPicPr>
        <p:blipFill>
          <a:blip r:embed="rId2"/>
          <a:srcRect l="41092" t="35616" r="43426" b="40633"/>
          <a:stretch/>
        </p:blipFill>
        <p:spPr>
          <a:xfrm>
            <a:off x="8388360" y="249120"/>
            <a:ext cx="522000" cy="425160"/>
          </a:xfrm>
          <a:prstGeom prst="rect">
            <a:avLst/>
          </a:prstGeom>
          <a:ln>
            <a:noFill/>
          </a:ln>
        </p:spPr>
      </p:pic>
      <p:sp>
        <p:nvSpPr>
          <p:cNvPr id="1689" name="CustomShape 1"/>
          <p:cNvSpPr/>
          <p:nvPr/>
        </p:nvSpPr>
        <p:spPr>
          <a:xfrm>
            <a:off x="900000" y="674640"/>
            <a:ext cx="7327440" cy="51696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800" spc="-1" strike="noStrike">
                <a:solidFill>
                  <a:srgbClr val="007852"/>
                </a:solidFill>
                <a:latin typeface="Verdana"/>
              </a:rPr>
              <a:t>A guiding map for Inflammation </a:t>
            </a:r>
            <a:endParaRPr b="0" lang="en-US" sz="2800" spc="-1" strike="noStrike">
              <a:latin typeface="Arial"/>
            </a:endParaRPr>
          </a:p>
        </p:txBody>
      </p:sp>
      <p:sp>
        <p:nvSpPr>
          <p:cNvPr id="1690" name="CustomShape 2"/>
          <p:cNvSpPr/>
          <p:nvPr/>
        </p:nvSpPr>
        <p:spPr>
          <a:xfrm>
            <a:off x="5370480" y="6516720"/>
            <a:ext cx="3471480" cy="36468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800" spc="-1" strike="noStrike">
                <a:solidFill>
                  <a:srgbClr val="0066ff"/>
                </a:solidFill>
                <a:latin typeface="Calibri"/>
                <a:ea typeface="Verdana"/>
              </a:rPr>
              <a:t>Netea et al, Nature Immunol, 2018</a:t>
            </a:r>
            <a:endParaRPr b="0" lang="en-US" sz="1800" spc="-1" strike="noStrike">
              <a:latin typeface="Arial"/>
            </a:endParaRPr>
          </a:p>
        </p:txBody>
      </p:sp>
      <p:pic>
        <p:nvPicPr>
          <p:cNvPr id="1691" name="Picture 2" descr=""/>
          <p:cNvPicPr/>
          <p:nvPr/>
        </p:nvPicPr>
        <p:blipFill>
          <a:blip r:embed="rId3"/>
          <a:srcRect l="0" t="16568" r="0" b="0"/>
          <a:stretch/>
        </p:blipFill>
        <p:spPr>
          <a:xfrm>
            <a:off x="789120" y="1484280"/>
            <a:ext cx="7644960" cy="5040000"/>
          </a:xfrm>
          <a:prstGeom prst="rect">
            <a:avLst/>
          </a:prstGeom>
          <a:ln>
            <a:noFill/>
          </a:ln>
        </p:spPr>
      </p:pic>
      <p:pic>
        <p:nvPicPr>
          <p:cNvPr id="1692" name="Immagine 6" descr=""/>
          <p:cNvPicPr/>
          <p:nvPr/>
        </p:nvPicPr>
        <p:blipFill>
          <a:blip r:embed="rId4"/>
          <a:stretch/>
        </p:blipFill>
        <p:spPr>
          <a:xfrm>
            <a:off x="3817080" y="132480"/>
            <a:ext cx="2216880" cy="631080"/>
          </a:xfrm>
          <a:prstGeom prst="rect">
            <a:avLst/>
          </a:prstGeom>
          <a:ln>
            <a:noFill/>
          </a:ln>
        </p:spPr>
      </p:pic>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9" name="CustomShape 1"/>
          <p:cNvSpPr/>
          <p:nvPr/>
        </p:nvSpPr>
        <p:spPr>
          <a:xfrm>
            <a:off x="611640" y="827280"/>
            <a:ext cx="8037720" cy="36468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800" spc="-1" strike="noStrike">
                <a:solidFill>
                  <a:srgbClr val="007852"/>
                </a:solidFill>
                <a:latin typeface="Verdana"/>
              </a:rPr>
              <a:t>Pathways linking inflammation and cancer   </a:t>
            </a:r>
            <a:endParaRPr b="0" lang="en-US" sz="1800" spc="-1" strike="noStrike">
              <a:latin typeface="Arial"/>
            </a:endParaRPr>
          </a:p>
        </p:txBody>
      </p:sp>
      <p:pic>
        <p:nvPicPr>
          <p:cNvPr id="1800" name="Picture 8" descr=""/>
          <p:cNvPicPr/>
          <p:nvPr/>
        </p:nvPicPr>
        <p:blipFill>
          <a:blip r:embed="rId1"/>
          <a:stretch/>
        </p:blipFill>
        <p:spPr>
          <a:xfrm>
            <a:off x="358920" y="276120"/>
            <a:ext cx="1858680" cy="321840"/>
          </a:xfrm>
          <a:prstGeom prst="rect">
            <a:avLst/>
          </a:prstGeom>
          <a:ln>
            <a:noFill/>
          </a:ln>
        </p:spPr>
      </p:pic>
      <p:pic>
        <p:nvPicPr>
          <p:cNvPr id="1801" name="Picture 8" descr=""/>
          <p:cNvPicPr/>
          <p:nvPr/>
        </p:nvPicPr>
        <p:blipFill>
          <a:blip r:embed="rId2"/>
          <a:srcRect l="41092" t="35616" r="43426" b="40633"/>
          <a:stretch/>
        </p:blipFill>
        <p:spPr>
          <a:xfrm>
            <a:off x="8388360" y="249480"/>
            <a:ext cx="522360" cy="424080"/>
          </a:xfrm>
          <a:prstGeom prst="rect">
            <a:avLst/>
          </a:prstGeom>
          <a:ln>
            <a:noFill/>
          </a:ln>
        </p:spPr>
      </p:pic>
      <p:pic>
        <p:nvPicPr>
          <p:cNvPr id="1802" name="Picture 2" descr=""/>
          <p:cNvPicPr/>
          <p:nvPr/>
        </p:nvPicPr>
        <p:blipFill>
          <a:blip r:embed="rId3"/>
          <a:srcRect l="31524" t="22331" r="16526" b="16665"/>
          <a:stretch/>
        </p:blipFill>
        <p:spPr>
          <a:xfrm>
            <a:off x="1187640" y="1329120"/>
            <a:ext cx="6840360" cy="5020560"/>
          </a:xfrm>
          <a:prstGeom prst="rect">
            <a:avLst/>
          </a:prstGeom>
          <a:ln>
            <a:noFill/>
          </a:ln>
        </p:spPr>
      </p:pic>
      <p:sp>
        <p:nvSpPr>
          <p:cNvPr id="1803" name="CustomShape 2"/>
          <p:cNvSpPr/>
          <p:nvPr/>
        </p:nvSpPr>
        <p:spPr>
          <a:xfrm>
            <a:off x="936000" y="6468840"/>
            <a:ext cx="8172000" cy="333720"/>
          </a:xfrm>
          <a:prstGeom prst="rect">
            <a:avLst/>
          </a:prstGeom>
          <a:noFill/>
          <a:ln>
            <a:noFill/>
          </a:ln>
        </p:spPr>
        <p:style>
          <a:lnRef idx="0"/>
          <a:fillRef idx="0"/>
          <a:effectRef idx="0"/>
          <a:fontRef idx="minor"/>
        </p:style>
        <p:txBody>
          <a:bodyPr lIns="90000" rIns="90000" tIns="45000" bIns="45000"/>
          <a:p>
            <a:pPr>
              <a:lnSpc>
                <a:spcPct val="100000"/>
              </a:lnSpc>
            </a:pPr>
            <a:r>
              <a:rPr b="1" i="1" lang="en-US" sz="1600" spc="-1" strike="noStrike">
                <a:solidFill>
                  <a:srgbClr val="0066ff"/>
                </a:solidFill>
                <a:latin typeface="Calibri"/>
                <a:ea typeface="Verdana"/>
              </a:rPr>
              <a:t>Mantovani et al, Nature, 2008; Nature, Rev Clin. Immunol., 2017; Seminars Immunology, 2018</a:t>
            </a:r>
            <a:endParaRPr b="0" lang="en-US" sz="1600" spc="-1" strike="noStrike">
              <a:latin typeface="Arial"/>
            </a:endParaRPr>
          </a:p>
        </p:txBody>
      </p:sp>
      <p:pic>
        <p:nvPicPr>
          <p:cNvPr id="1804" name="Immagine 6" descr=""/>
          <p:cNvPicPr/>
          <p:nvPr/>
        </p:nvPicPr>
        <p:blipFill>
          <a:blip r:embed="rId4"/>
          <a:stretch/>
        </p:blipFill>
        <p:spPr>
          <a:xfrm>
            <a:off x="3599640" y="241560"/>
            <a:ext cx="1895760" cy="539640"/>
          </a:xfrm>
          <a:prstGeom prst="rect">
            <a:avLst/>
          </a:prstGeom>
          <a:ln>
            <a:noFill/>
          </a:ln>
        </p:spPr>
      </p:pic>
    </p:spTree>
  </p:cSld>
  <p:timing>
    <p:tnLst>
      <p:par>
        <p:cTn id="44" dur="indefinite" restart="never" nodeType="tmRoot">
          <p:childTnLst>
            <p:seq>
              <p:cTn id="45"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05" name="Picture 2" descr=""/>
          <p:cNvPicPr/>
          <p:nvPr/>
        </p:nvPicPr>
        <p:blipFill>
          <a:blip r:embed="rId1"/>
          <a:stretch/>
        </p:blipFill>
        <p:spPr>
          <a:xfrm>
            <a:off x="1698120" y="1150560"/>
            <a:ext cx="6292800" cy="5209920"/>
          </a:xfrm>
          <a:prstGeom prst="rect">
            <a:avLst/>
          </a:prstGeom>
          <a:ln>
            <a:noFill/>
          </a:ln>
        </p:spPr>
      </p:pic>
      <p:pic>
        <p:nvPicPr>
          <p:cNvPr id="1806" name="Picture 8" descr=""/>
          <p:cNvPicPr/>
          <p:nvPr/>
        </p:nvPicPr>
        <p:blipFill>
          <a:blip r:embed="rId2"/>
          <a:stretch/>
        </p:blipFill>
        <p:spPr>
          <a:xfrm>
            <a:off x="249480" y="291240"/>
            <a:ext cx="1360800" cy="249480"/>
          </a:xfrm>
          <a:prstGeom prst="rect">
            <a:avLst/>
          </a:prstGeom>
          <a:ln>
            <a:noFill/>
          </a:ln>
        </p:spPr>
      </p:pic>
      <p:pic>
        <p:nvPicPr>
          <p:cNvPr id="1807" name="Picture 8" descr=""/>
          <p:cNvPicPr/>
          <p:nvPr/>
        </p:nvPicPr>
        <p:blipFill>
          <a:blip r:embed="rId3"/>
          <a:srcRect l="41096" t="35616" r="43427" b="40632"/>
          <a:stretch/>
        </p:blipFill>
        <p:spPr>
          <a:xfrm>
            <a:off x="8527320" y="162000"/>
            <a:ext cx="468360" cy="380880"/>
          </a:xfrm>
          <a:prstGeom prst="rect">
            <a:avLst/>
          </a:prstGeom>
          <a:ln>
            <a:noFill/>
          </a:ln>
        </p:spPr>
      </p:pic>
      <p:sp>
        <p:nvSpPr>
          <p:cNvPr id="1808" name="CustomShape 1"/>
          <p:cNvSpPr/>
          <p:nvPr/>
        </p:nvSpPr>
        <p:spPr>
          <a:xfrm>
            <a:off x="1907640" y="6423480"/>
            <a:ext cx="6856200" cy="319680"/>
          </a:xfrm>
          <a:prstGeom prst="rect">
            <a:avLst/>
          </a:prstGeom>
          <a:noFill/>
          <a:ln>
            <a:noFill/>
          </a:ln>
        </p:spPr>
        <p:style>
          <a:lnRef idx="0"/>
          <a:fillRef idx="0"/>
          <a:effectRef idx="0"/>
          <a:fontRef idx="minor"/>
        </p:style>
        <p:txBody>
          <a:bodyPr wrap="none" lIns="84600" rIns="84600" tIns="42480" bIns="42480"/>
          <a:p>
            <a:pPr>
              <a:lnSpc>
                <a:spcPct val="100000"/>
              </a:lnSpc>
            </a:pPr>
            <a:r>
              <a:rPr b="1" i="1" lang="en-US" sz="1540" spc="-1" strike="noStrike">
                <a:solidFill>
                  <a:srgbClr val="0066ff"/>
                </a:solidFill>
                <a:latin typeface="Arial"/>
              </a:rPr>
              <a:t>Mantovani , Marchesi..Allavena, Nature Reviews Clinical Oncology, 2017</a:t>
            </a:r>
            <a:endParaRPr b="0" lang="en-US" sz="1540" spc="-1" strike="noStrike">
              <a:latin typeface="Arial"/>
            </a:endParaRPr>
          </a:p>
        </p:txBody>
      </p:sp>
      <p:sp>
        <p:nvSpPr>
          <p:cNvPr id="1809" name="CustomShape 2"/>
          <p:cNvSpPr/>
          <p:nvPr/>
        </p:nvSpPr>
        <p:spPr>
          <a:xfrm>
            <a:off x="249480" y="656280"/>
            <a:ext cx="8697600" cy="384480"/>
          </a:xfrm>
          <a:prstGeom prst="rect">
            <a:avLst/>
          </a:prstGeom>
          <a:noFill/>
          <a:ln>
            <a:noFill/>
          </a:ln>
        </p:spPr>
        <p:style>
          <a:lnRef idx="0"/>
          <a:fillRef idx="0"/>
          <a:effectRef idx="0"/>
          <a:fontRef idx="minor"/>
        </p:style>
        <p:txBody>
          <a:bodyPr lIns="84600" rIns="84600" tIns="42480" bIns="42480"/>
          <a:p>
            <a:pPr algn="ctr">
              <a:lnSpc>
                <a:spcPct val="100000"/>
              </a:lnSpc>
            </a:pPr>
            <a:r>
              <a:rPr b="1" lang="en-US" sz="1970" spc="-1" strike="noStrike">
                <a:solidFill>
                  <a:srgbClr val="007850"/>
                </a:solidFill>
                <a:latin typeface="Verdana"/>
                <a:ea typeface="Verdana"/>
              </a:rPr>
              <a:t>The role of TAMs in tumour progression</a:t>
            </a:r>
            <a:endParaRPr b="0" lang="en-US" sz="1970" spc="-1" strike="noStrike">
              <a:latin typeface="Arial"/>
            </a:endParaRPr>
          </a:p>
        </p:txBody>
      </p:sp>
      <p:sp>
        <p:nvSpPr>
          <p:cNvPr id="1810" name="CustomShape 3"/>
          <p:cNvSpPr/>
          <p:nvPr/>
        </p:nvSpPr>
        <p:spPr>
          <a:xfrm>
            <a:off x="5434200" y="5893200"/>
            <a:ext cx="960120" cy="223560"/>
          </a:xfrm>
          <a:prstGeom prst="rect">
            <a:avLst/>
          </a:prstGeom>
          <a:noFill/>
          <a:ln>
            <a:noFill/>
          </a:ln>
        </p:spPr>
        <p:style>
          <a:lnRef idx="0"/>
          <a:fillRef idx="0"/>
          <a:effectRef idx="0"/>
          <a:fontRef idx="minor"/>
        </p:style>
        <p:txBody>
          <a:bodyPr lIns="79920" rIns="79920" tIns="39960" bIns="39960"/>
          <a:p>
            <a:pPr>
              <a:lnSpc>
                <a:spcPct val="100000"/>
              </a:lnSpc>
            </a:pPr>
            <a:r>
              <a:rPr b="1" lang="en-US" sz="939" spc="-1" strike="noStrike">
                <a:solidFill>
                  <a:srgbClr val="002060"/>
                </a:solidFill>
                <a:latin typeface="Arial"/>
              </a:rPr>
              <a:t>M2, M2-like</a:t>
            </a:r>
            <a:endParaRPr b="0" lang="en-US" sz="939" spc="-1" strike="noStrike">
              <a:latin typeface="Arial"/>
            </a:endParaRPr>
          </a:p>
        </p:txBody>
      </p:sp>
      <p:sp>
        <p:nvSpPr>
          <p:cNvPr id="1811" name="CustomShape 4"/>
          <p:cNvSpPr/>
          <p:nvPr/>
        </p:nvSpPr>
        <p:spPr>
          <a:xfrm>
            <a:off x="3543480" y="3274920"/>
            <a:ext cx="1890720" cy="223560"/>
          </a:xfrm>
          <a:prstGeom prst="rect">
            <a:avLst/>
          </a:prstGeom>
          <a:noFill/>
          <a:ln>
            <a:noFill/>
          </a:ln>
        </p:spPr>
        <p:style>
          <a:lnRef idx="0"/>
          <a:fillRef idx="0"/>
          <a:effectRef idx="0"/>
          <a:fontRef idx="minor"/>
        </p:style>
        <p:txBody>
          <a:bodyPr wrap="none" lIns="79920" rIns="79920" tIns="39960" bIns="39960"/>
          <a:p>
            <a:pPr>
              <a:lnSpc>
                <a:spcPct val="100000"/>
              </a:lnSpc>
            </a:pPr>
            <a:r>
              <a:rPr b="1" lang="en-US" sz="939" spc="-1" strike="noStrike">
                <a:solidFill>
                  <a:srgbClr val="002060"/>
                </a:solidFill>
                <a:latin typeface="Arial"/>
              </a:rPr>
              <a:t>(Bottazzi et al J Immunol 1990)</a:t>
            </a:r>
            <a:endParaRPr b="0" lang="en-US" sz="939" spc="-1" strike="noStrike">
              <a:latin typeface="Arial"/>
            </a:endParaRPr>
          </a:p>
        </p:txBody>
      </p:sp>
      <p:pic>
        <p:nvPicPr>
          <p:cNvPr id="1812" name="Immagine 9" descr=""/>
          <p:cNvPicPr/>
          <p:nvPr/>
        </p:nvPicPr>
        <p:blipFill>
          <a:blip r:embed="rId4"/>
          <a:stretch/>
        </p:blipFill>
        <p:spPr>
          <a:xfrm>
            <a:off x="3527640" y="146880"/>
            <a:ext cx="2053080" cy="509040"/>
          </a:xfrm>
          <a:prstGeom prst="rect">
            <a:avLst/>
          </a:prstGeom>
          <a:ln>
            <a:noFill/>
          </a:ln>
        </p:spPr>
      </p:pic>
    </p:spTree>
  </p:cSld>
  <p:timing>
    <p:tnLst>
      <p:par>
        <p:cTn id="46" dur="indefinite" restart="never" nodeType="tmRoot">
          <p:childTnLst>
            <p:seq>
              <p:cTn id="47"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13" name="Picture 4" descr=""/>
          <p:cNvPicPr/>
          <p:nvPr/>
        </p:nvPicPr>
        <p:blipFill>
          <a:blip r:embed="rId1"/>
          <a:stretch/>
        </p:blipFill>
        <p:spPr>
          <a:xfrm>
            <a:off x="2770560" y="824760"/>
            <a:ext cx="3683880" cy="5308560"/>
          </a:xfrm>
          <a:prstGeom prst="rect">
            <a:avLst/>
          </a:prstGeom>
          <a:ln>
            <a:noFill/>
          </a:ln>
        </p:spPr>
      </p:pic>
      <p:pic>
        <p:nvPicPr>
          <p:cNvPr id="1814" name="Picture 8" descr=""/>
          <p:cNvPicPr/>
          <p:nvPr/>
        </p:nvPicPr>
        <p:blipFill>
          <a:blip r:embed="rId2"/>
          <a:stretch/>
        </p:blipFill>
        <p:spPr>
          <a:xfrm>
            <a:off x="416520" y="275760"/>
            <a:ext cx="1362960" cy="265320"/>
          </a:xfrm>
          <a:prstGeom prst="rect">
            <a:avLst/>
          </a:prstGeom>
          <a:ln>
            <a:noFill/>
          </a:ln>
        </p:spPr>
      </p:pic>
      <p:sp>
        <p:nvSpPr>
          <p:cNvPr id="1815" name="CustomShape 1"/>
          <p:cNvSpPr/>
          <p:nvPr/>
        </p:nvSpPr>
        <p:spPr>
          <a:xfrm>
            <a:off x="2103840" y="6296760"/>
            <a:ext cx="6276960" cy="449640"/>
          </a:xfrm>
          <a:prstGeom prst="rect">
            <a:avLst/>
          </a:prstGeom>
          <a:noFill/>
          <a:ln>
            <a:noFill/>
          </a:ln>
        </p:spPr>
        <p:style>
          <a:lnRef idx="0"/>
          <a:fillRef idx="0"/>
          <a:effectRef idx="0"/>
          <a:fontRef idx="minor"/>
        </p:style>
        <p:txBody>
          <a:bodyPr wrap="none" lIns="83880" rIns="83880" tIns="42120" bIns="42120"/>
          <a:p>
            <a:pPr>
              <a:lnSpc>
                <a:spcPct val="100000"/>
              </a:lnSpc>
            </a:pPr>
            <a:r>
              <a:rPr b="1" lang="en-US" sz="2400" spc="-1" strike="noStrike">
                <a:solidFill>
                  <a:srgbClr val="002060"/>
                </a:solidFill>
                <a:latin typeface="Arial"/>
              </a:rPr>
              <a:t>(Mantovani…. Ruco, Immunol Today 1992)</a:t>
            </a:r>
            <a:endParaRPr b="0" lang="en-US" sz="2400" spc="-1" strike="noStrike">
              <a:latin typeface="Arial"/>
            </a:endParaRPr>
          </a:p>
        </p:txBody>
      </p:sp>
      <p:pic>
        <p:nvPicPr>
          <p:cNvPr id="1816" name="Immagine 6" descr=""/>
          <p:cNvPicPr/>
          <p:nvPr/>
        </p:nvPicPr>
        <p:blipFill>
          <a:blip r:embed="rId3"/>
          <a:stretch/>
        </p:blipFill>
        <p:spPr>
          <a:xfrm>
            <a:off x="3457440" y="34920"/>
            <a:ext cx="2216880" cy="631080"/>
          </a:xfrm>
          <a:prstGeom prst="rect">
            <a:avLst/>
          </a:prstGeom>
          <a:ln>
            <a:noFill/>
          </a:ln>
        </p:spPr>
      </p:pic>
      <p:pic>
        <p:nvPicPr>
          <p:cNvPr id="1817" name="Picture 8" descr=""/>
          <p:cNvPicPr/>
          <p:nvPr/>
        </p:nvPicPr>
        <p:blipFill>
          <a:blip r:embed="rId4"/>
          <a:srcRect l="41096" t="35616" r="43427" b="40632"/>
          <a:stretch/>
        </p:blipFill>
        <p:spPr>
          <a:xfrm>
            <a:off x="8504640" y="160200"/>
            <a:ext cx="468360" cy="380880"/>
          </a:xfrm>
          <a:prstGeom prst="rect">
            <a:avLst/>
          </a:prstGeom>
          <a:ln>
            <a:noFill/>
          </a:ln>
        </p:spPr>
      </p:pic>
    </p:spTree>
  </p:cSld>
  <p:timing>
    <p:tnLst>
      <p:par>
        <p:cTn id="48" dur="indefinite" restart="never" nodeType="tmRoot">
          <p:childTnLst>
            <p:seq>
              <p:cTn id="49"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18" name="Picture 2" descr=""/>
          <p:cNvPicPr/>
          <p:nvPr/>
        </p:nvPicPr>
        <p:blipFill>
          <a:blip r:embed="rId1"/>
          <a:stretch/>
        </p:blipFill>
        <p:spPr>
          <a:xfrm>
            <a:off x="1370160" y="523080"/>
            <a:ext cx="6912360" cy="5722920"/>
          </a:xfrm>
          <a:prstGeom prst="rect">
            <a:avLst/>
          </a:prstGeom>
          <a:ln>
            <a:noFill/>
          </a:ln>
        </p:spPr>
      </p:pic>
      <p:pic>
        <p:nvPicPr>
          <p:cNvPr id="1819" name="Picture 8" descr=""/>
          <p:cNvPicPr/>
          <p:nvPr/>
        </p:nvPicPr>
        <p:blipFill>
          <a:blip r:embed="rId2"/>
          <a:stretch/>
        </p:blipFill>
        <p:spPr>
          <a:xfrm>
            <a:off x="249480" y="291240"/>
            <a:ext cx="1360800" cy="249480"/>
          </a:xfrm>
          <a:prstGeom prst="rect">
            <a:avLst/>
          </a:prstGeom>
          <a:ln>
            <a:noFill/>
          </a:ln>
        </p:spPr>
      </p:pic>
      <p:pic>
        <p:nvPicPr>
          <p:cNvPr id="1820" name="Picture 8" descr=""/>
          <p:cNvPicPr/>
          <p:nvPr/>
        </p:nvPicPr>
        <p:blipFill>
          <a:blip r:embed="rId3"/>
          <a:srcRect l="41096" t="35616" r="43427" b="40632"/>
          <a:stretch/>
        </p:blipFill>
        <p:spPr>
          <a:xfrm>
            <a:off x="8490960" y="332280"/>
            <a:ext cx="468360" cy="380880"/>
          </a:xfrm>
          <a:prstGeom prst="rect">
            <a:avLst/>
          </a:prstGeom>
          <a:ln>
            <a:noFill/>
          </a:ln>
        </p:spPr>
      </p:pic>
      <p:sp>
        <p:nvSpPr>
          <p:cNvPr id="1821" name="CustomShape 1"/>
          <p:cNvSpPr/>
          <p:nvPr/>
        </p:nvSpPr>
        <p:spPr>
          <a:xfrm>
            <a:off x="2119320" y="6280920"/>
            <a:ext cx="6554160" cy="319680"/>
          </a:xfrm>
          <a:prstGeom prst="rect">
            <a:avLst/>
          </a:prstGeom>
          <a:noFill/>
          <a:ln>
            <a:noFill/>
          </a:ln>
        </p:spPr>
        <p:style>
          <a:lnRef idx="0"/>
          <a:fillRef idx="0"/>
          <a:effectRef idx="0"/>
          <a:fontRef idx="minor"/>
        </p:style>
        <p:txBody>
          <a:bodyPr wrap="none" lIns="84600" rIns="84600" tIns="42480" bIns="42480"/>
          <a:p>
            <a:pPr>
              <a:lnSpc>
                <a:spcPct val="100000"/>
              </a:lnSpc>
            </a:pPr>
            <a:r>
              <a:rPr b="1" i="1" lang="en-US" sz="1540" spc="-1" strike="noStrike">
                <a:solidFill>
                  <a:srgbClr val="0066ff"/>
                </a:solidFill>
                <a:latin typeface="Calibri"/>
              </a:rPr>
              <a:t>(Mantovani , Marchesi..Allavena, et al Nature Reviews Clinical Oncology, 2017)</a:t>
            </a:r>
            <a:endParaRPr b="0" lang="en-US" sz="1540" spc="-1" strike="noStrike">
              <a:latin typeface="Arial"/>
            </a:endParaRPr>
          </a:p>
        </p:txBody>
      </p:sp>
      <p:sp>
        <p:nvSpPr>
          <p:cNvPr id="1822" name="CustomShape 2"/>
          <p:cNvSpPr/>
          <p:nvPr/>
        </p:nvSpPr>
        <p:spPr>
          <a:xfrm>
            <a:off x="2627640" y="264240"/>
            <a:ext cx="4571640" cy="683640"/>
          </a:xfrm>
          <a:prstGeom prst="rect">
            <a:avLst/>
          </a:prstGeom>
          <a:noFill/>
          <a:ln>
            <a:noFill/>
          </a:ln>
        </p:spPr>
        <p:style>
          <a:lnRef idx="0"/>
          <a:fillRef idx="0"/>
          <a:effectRef idx="0"/>
          <a:fontRef idx="minor"/>
        </p:style>
        <p:txBody>
          <a:bodyPr lIns="84600" rIns="84600" tIns="42480" bIns="42480"/>
          <a:p>
            <a:pPr algn="ctr">
              <a:lnSpc>
                <a:spcPct val="100000"/>
              </a:lnSpc>
            </a:pPr>
            <a:r>
              <a:rPr b="1" lang="en-US" sz="1970" spc="-1" strike="noStrike">
                <a:solidFill>
                  <a:srgbClr val="007850"/>
                </a:solidFill>
                <a:latin typeface="Verdana"/>
                <a:ea typeface="Verdana"/>
              </a:rPr>
              <a:t>The role of TAMs in tumour progression</a:t>
            </a:r>
            <a:endParaRPr b="0" lang="en-US" sz="1970" spc="-1" strike="noStrike">
              <a:latin typeface="Arial"/>
            </a:endParaRPr>
          </a:p>
        </p:txBody>
      </p:sp>
      <p:sp>
        <p:nvSpPr>
          <p:cNvPr id="1823" name="CustomShape 3"/>
          <p:cNvSpPr/>
          <p:nvPr/>
        </p:nvSpPr>
        <p:spPr>
          <a:xfrm>
            <a:off x="5434200" y="5893200"/>
            <a:ext cx="960120" cy="223560"/>
          </a:xfrm>
          <a:prstGeom prst="rect">
            <a:avLst/>
          </a:prstGeom>
          <a:noFill/>
          <a:ln>
            <a:noFill/>
          </a:ln>
        </p:spPr>
        <p:style>
          <a:lnRef idx="0"/>
          <a:fillRef idx="0"/>
          <a:effectRef idx="0"/>
          <a:fontRef idx="minor"/>
        </p:style>
        <p:txBody>
          <a:bodyPr lIns="79920" rIns="79920" tIns="39960" bIns="39960"/>
          <a:p>
            <a:pPr>
              <a:lnSpc>
                <a:spcPct val="100000"/>
              </a:lnSpc>
            </a:pPr>
            <a:r>
              <a:rPr b="1" lang="en-US" sz="939" spc="-1" strike="noStrike">
                <a:solidFill>
                  <a:srgbClr val="002060"/>
                </a:solidFill>
                <a:latin typeface="Calibri"/>
              </a:rPr>
              <a:t>M2, M2-like</a:t>
            </a:r>
            <a:endParaRPr b="0" lang="en-US" sz="939" spc="-1" strike="noStrike">
              <a:latin typeface="Arial"/>
            </a:endParaRPr>
          </a:p>
        </p:txBody>
      </p:sp>
      <p:sp>
        <p:nvSpPr>
          <p:cNvPr id="1824" name="CustomShape 4"/>
          <p:cNvSpPr/>
          <p:nvPr/>
        </p:nvSpPr>
        <p:spPr>
          <a:xfrm>
            <a:off x="3649320" y="3274920"/>
            <a:ext cx="1678680" cy="223560"/>
          </a:xfrm>
          <a:prstGeom prst="rect">
            <a:avLst/>
          </a:prstGeom>
          <a:noFill/>
          <a:ln>
            <a:noFill/>
          </a:ln>
        </p:spPr>
        <p:style>
          <a:lnRef idx="0"/>
          <a:fillRef idx="0"/>
          <a:effectRef idx="0"/>
          <a:fontRef idx="minor"/>
        </p:style>
        <p:txBody>
          <a:bodyPr wrap="none" lIns="79920" rIns="79920" tIns="39960" bIns="39960"/>
          <a:p>
            <a:pPr>
              <a:lnSpc>
                <a:spcPct val="100000"/>
              </a:lnSpc>
            </a:pPr>
            <a:r>
              <a:rPr b="1" lang="en-US" sz="939" spc="-1" strike="noStrike">
                <a:solidFill>
                  <a:srgbClr val="002060"/>
                </a:solidFill>
                <a:latin typeface="Calibri"/>
              </a:rPr>
              <a:t>(Bottazzi et al J Immunol 1990)</a:t>
            </a:r>
            <a:endParaRPr b="0" lang="en-US" sz="939" spc="-1" strike="noStrike">
              <a:latin typeface="Arial"/>
            </a:endParaRPr>
          </a:p>
        </p:txBody>
      </p:sp>
    </p:spTree>
  </p:cSld>
  <p:timing>
    <p:tnLst>
      <p:par>
        <p:cTn id="50" dur="indefinite" restart="never" nodeType="tmRoot">
          <p:childTnLst>
            <p:seq>
              <p:cTn id="51"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25" name="Picture 8" descr=""/>
          <p:cNvPicPr/>
          <p:nvPr/>
        </p:nvPicPr>
        <p:blipFill>
          <a:blip r:embed="rId1"/>
          <a:stretch/>
        </p:blipFill>
        <p:spPr>
          <a:xfrm>
            <a:off x="249120" y="100080"/>
            <a:ext cx="1360080" cy="264600"/>
          </a:xfrm>
          <a:prstGeom prst="rect">
            <a:avLst/>
          </a:prstGeom>
          <a:ln>
            <a:noFill/>
          </a:ln>
        </p:spPr>
      </p:pic>
      <p:pic>
        <p:nvPicPr>
          <p:cNvPr id="1826" name="Picture 8" descr=""/>
          <p:cNvPicPr/>
          <p:nvPr/>
        </p:nvPicPr>
        <p:blipFill>
          <a:blip r:embed="rId2"/>
          <a:srcRect l="41096" t="35616" r="43427" b="40632"/>
          <a:stretch/>
        </p:blipFill>
        <p:spPr>
          <a:xfrm>
            <a:off x="8491680" y="144360"/>
            <a:ext cx="468000" cy="404280"/>
          </a:xfrm>
          <a:prstGeom prst="rect">
            <a:avLst/>
          </a:prstGeom>
          <a:ln>
            <a:noFill/>
          </a:ln>
        </p:spPr>
      </p:pic>
      <p:pic>
        <p:nvPicPr>
          <p:cNvPr id="1827" name="Picture 2" descr=""/>
          <p:cNvPicPr/>
          <p:nvPr/>
        </p:nvPicPr>
        <p:blipFill>
          <a:blip r:embed="rId3"/>
          <a:stretch/>
        </p:blipFill>
        <p:spPr>
          <a:xfrm>
            <a:off x="1258920" y="981000"/>
            <a:ext cx="6841800" cy="5082840"/>
          </a:xfrm>
          <a:prstGeom prst="rect">
            <a:avLst/>
          </a:prstGeom>
          <a:ln>
            <a:noFill/>
          </a:ln>
        </p:spPr>
      </p:pic>
      <p:sp>
        <p:nvSpPr>
          <p:cNvPr id="1828" name="CustomShape 1"/>
          <p:cNvSpPr/>
          <p:nvPr/>
        </p:nvSpPr>
        <p:spPr>
          <a:xfrm>
            <a:off x="2394000" y="100080"/>
            <a:ext cx="5057280" cy="70020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000" spc="-1" strike="noStrike">
                <a:solidFill>
                  <a:srgbClr val="007850"/>
                </a:solidFill>
                <a:latin typeface="Verdana"/>
              </a:rPr>
              <a:t>Mechanisms of TAM</a:t>
            </a:r>
            <a:endParaRPr b="0" lang="en-US" sz="2000" spc="-1" strike="noStrike">
              <a:latin typeface="Arial"/>
            </a:endParaRPr>
          </a:p>
          <a:p>
            <a:pPr algn="ctr">
              <a:lnSpc>
                <a:spcPct val="100000"/>
              </a:lnSpc>
            </a:pPr>
            <a:r>
              <a:rPr b="1" lang="en-US" sz="2000" spc="-1" strike="noStrike">
                <a:solidFill>
                  <a:srgbClr val="007850"/>
                </a:solidFill>
                <a:latin typeface="Verdana"/>
              </a:rPr>
              <a:t>mediated immune suppression</a:t>
            </a:r>
            <a:endParaRPr b="0" lang="en-US" sz="2000" spc="-1" strike="noStrike">
              <a:latin typeface="Arial"/>
            </a:endParaRPr>
          </a:p>
        </p:txBody>
      </p:sp>
      <p:sp>
        <p:nvSpPr>
          <p:cNvPr id="1829" name="CustomShape 2"/>
          <p:cNvSpPr/>
          <p:nvPr/>
        </p:nvSpPr>
        <p:spPr>
          <a:xfrm>
            <a:off x="4164120" y="6237360"/>
            <a:ext cx="4911480" cy="36468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800" spc="-1" strike="noStrike">
                <a:solidFill>
                  <a:srgbClr val="0066ff"/>
                </a:solidFill>
                <a:latin typeface="Calibri"/>
              </a:rPr>
              <a:t>(Mantovani et al, Nature Rev Clin Oncology, 2017)</a:t>
            </a:r>
            <a:endParaRPr b="0" lang="en-US" sz="1800" spc="-1" strike="noStrike">
              <a:latin typeface="Arial"/>
            </a:endParaRPr>
          </a:p>
        </p:txBody>
      </p:sp>
    </p:spTree>
  </p:cSld>
  <p:timing>
    <p:tnLst>
      <p:par>
        <p:cTn id="52" dur="indefinite" restart="never" nodeType="tmRoot">
          <p:childTnLst>
            <p:seq>
              <p:cTn id="53"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0" name="CustomShape 1"/>
          <p:cNvSpPr/>
          <p:nvPr/>
        </p:nvSpPr>
        <p:spPr>
          <a:xfrm>
            <a:off x="3377880" y="3197520"/>
            <a:ext cx="1545480" cy="1328040"/>
          </a:xfrm>
          <a:custGeom>
            <a:avLst/>
            <a:gdLst/>
            <a:ahLst/>
            <a:rect l="l" t="t" r="r" b="b"/>
            <a:pathLst>
              <a:path w="1030886" h="988946">
                <a:moveTo>
                  <a:pt x="274236" y="65013"/>
                </a:moveTo>
                <a:cubicBezTo>
                  <a:pt x="198742" y="105935"/>
                  <a:pt x="104961" y="182534"/>
                  <a:pt x="62569" y="251280"/>
                </a:cubicBezTo>
                <a:cubicBezTo>
                  <a:pt x="20177" y="320026"/>
                  <a:pt x="0" y="379787"/>
                  <a:pt x="19886" y="477488"/>
                </a:cubicBezTo>
                <a:cubicBezTo>
                  <a:pt x="39772" y="575189"/>
                  <a:pt x="93633" y="755245"/>
                  <a:pt x="181886" y="837488"/>
                </a:cubicBezTo>
                <a:cubicBezTo>
                  <a:pt x="270139" y="919731"/>
                  <a:pt x="423403" y="988946"/>
                  <a:pt x="549403" y="970946"/>
                </a:cubicBezTo>
                <a:cubicBezTo>
                  <a:pt x="675403" y="952946"/>
                  <a:pt x="861139" y="829731"/>
                  <a:pt x="937886" y="729488"/>
                </a:cubicBezTo>
                <a:cubicBezTo>
                  <a:pt x="1014633" y="629245"/>
                  <a:pt x="1030886" y="474488"/>
                  <a:pt x="1009886" y="369488"/>
                </a:cubicBezTo>
                <a:cubicBezTo>
                  <a:pt x="988886" y="264488"/>
                  <a:pt x="894278" y="160112"/>
                  <a:pt x="811886" y="99488"/>
                </a:cubicBezTo>
                <a:cubicBezTo>
                  <a:pt x="729494" y="38864"/>
                  <a:pt x="605144" y="11492"/>
                  <a:pt x="515536" y="5746"/>
                </a:cubicBezTo>
                <a:cubicBezTo>
                  <a:pt x="425928" y="0"/>
                  <a:pt x="349730" y="24091"/>
                  <a:pt x="274236" y="65013"/>
                </a:cubicBezTo>
                <a:close/>
              </a:path>
            </a:pathLst>
          </a:custGeom>
          <a:solidFill>
            <a:srgbClr val="f1d3a7"/>
          </a:solidFill>
          <a:ln w="9360">
            <a:solidFill>
              <a:srgbClr val="ff6600"/>
            </a:solidFill>
            <a:round/>
          </a:ln>
        </p:spPr>
        <p:style>
          <a:lnRef idx="0"/>
          <a:fillRef idx="0"/>
          <a:effectRef idx="0"/>
          <a:fontRef idx="minor"/>
        </p:style>
      </p:sp>
      <p:sp>
        <p:nvSpPr>
          <p:cNvPr id="1831" name="CustomShape 2"/>
          <p:cNvSpPr/>
          <p:nvPr/>
        </p:nvSpPr>
        <p:spPr>
          <a:xfrm>
            <a:off x="3636000" y="3528000"/>
            <a:ext cx="575640" cy="707040"/>
          </a:xfrm>
          <a:custGeom>
            <a:avLst/>
            <a:gdLst/>
            <a:ahLst/>
            <a:rect l="l" t="t" r="r" b="b"/>
            <a:pathLst>
              <a:path w="324000" h="432000">
                <a:moveTo>
                  <a:pt x="102000" y="42000"/>
                </a:moveTo>
                <a:cubicBezTo>
                  <a:pt x="66000" y="57000"/>
                  <a:pt x="45000" y="63000"/>
                  <a:pt x="30000" y="96000"/>
                </a:cubicBezTo>
                <a:cubicBezTo>
                  <a:pt x="15000" y="129000"/>
                  <a:pt x="0" y="192000"/>
                  <a:pt x="12000" y="240000"/>
                </a:cubicBezTo>
                <a:cubicBezTo>
                  <a:pt x="24000" y="288000"/>
                  <a:pt x="63000" y="354000"/>
                  <a:pt x="102000" y="384000"/>
                </a:cubicBezTo>
                <a:cubicBezTo>
                  <a:pt x="141000" y="414000"/>
                  <a:pt x="210000" y="432000"/>
                  <a:pt x="246000" y="420000"/>
                </a:cubicBezTo>
                <a:cubicBezTo>
                  <a:pt x="282000" y="408000"/>
                  <a:pt x="312000" y="342000"/>
                  <a:pt x="318000" y="312000"/>
                </a:cubicBezTo>
                <a:cubicBezTo>
                  <a:pt x="324000" y="282000"/>
                  <a:pt x="303000" y="252000"/>
                  <a:pt x="282000" y="240000"/>
                </a:cubicBezTo>
                <a:cubicBezTo>
                  <a:pt x="261000" y="228000"/>
                  <a:pt x="207000" y="249000"/>
                  <a:pt x="192000" y="240000"/>
                </a:cubicBezTo>
                <a:cubicBezTo>
                  <a:pt x="177000" y="231000"/>
                  <a:pt x="174000" y="213000"/>
                  <a:pt x="192000" y="186000"/>
                </a:cubicBezTo>
                <a:cubicBezTo>
                  <a:pt x="210000" y="159000"/>
                  <a:pt x="291000" y="108000"/>
                  <a:pt x="300000" y="78000"/>
                </a:cubicBezTo>
                <a:cubicBezTo>
                  <a:pt x="309000" y="48000"/>
                  <a:pt x="279000" y="12000"/>
                  <a:pt x="246000" y="6000"/>
                </a:cubicBezTo>
                <a:cubicBezTo>
                  <a:pt x="213000" y="0"/>
                  <a:pt x="138000" y="27000"/>
                  <a:pt x="102000" y="42000"/>
                </a:cubicBezTo>
                <a:close/>
              </a:path>
            </a:pathLst>
          </a:custGeom>
          <a:solidFill>
            <a:srgbClr val="ff6600"/>
          </a:solidFill>
          <a:ln w="9360">
            <a:solidFill>
              <a:srgbClr val="000000"/>
            </a:solidFill>
            <a:round/>
          </a:ln>
        </p:spPr>
        <p:style>
          <a:lnRef idx="0"/>
          <a:fillRef idx="0"/>
          <a:effectRef idx="0"/>
          <a:fontRef idx="minor"/>
        </p:style>
      </p:sp>
      <p:sp>
        <p:nvSpPr>
          <p:cNvPr id="1832" name="CustomShape 3"/>
          <p:cNvSpPr/>
          <p:nvPr/>
        </p:nvSpPr>
        <p:spPr>
          <a:xfrm>
            <a:off x="3487680" y="4652280"/>
            <a:ext cx="723600" cy="36468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en-US" sz="1800" spc="-1" strike="noStrike">
                <a:solidFill>
                  <a:srgbClr val="000000"/>
                </a:solidFill>
                <a:latin typeface="Verdana"/>
                <a:ea typeface="Verdana"/>
              </a:rPr>
              <a:t>TAM</a:t>
            </a:r>
            <a:endParaRPr b="0" lang="en-US" sz="1800" spc="-1" strike="noStrike">
              <a:latin typeface="Arial"/>
            </a:endParaRPr>
          </a:p>
        </p:txBody>
      </p:sp>
      <p:sp>
        <p:nvSpPr>
          <p:cNvPr id="1833" name="CustomShape 4"/>
          <p:cNvSpPr/>
          <p:nvPr/>
        </p:nvSpPr>
        <p:spPr>
          <a:xfrm>
            <a:off x="827640" y="2853000"/>
            <a:ext cx="1656000" cy="828000"/>
          </a:xfrm>
          <a:prstGeom prst="rect">
            <a:avLst/>
          </a:prstGeom>
          <a:noFill/>
          <a:ln>
            <a:round/>
          </a:ln>
        </p:spPr>
        <p:style>
          <a:lnRef idx="2">
            <a:schemeClr val="accent1">
              <a:shade val="50000"/>
            </a:schemeClr>
          </a:lnRef>
          <a:fillRef idx="1">
            <a:schemeClr val="accent1"/>
          </a:fillRef>
          <a:effectRef idx="0">
            <a:schemeClr val="accent1"/>
          </a:effectRef>
          <a:fontRef idx="minor"/>
        </p:style>
      </p:sp>
      <p:sp>
        <p:nvSpPr>
          <p:cNvPr id="1834" name="CustomShape 5"/>
          <p:cNvSpPr/>
          <p:nvPr/>
        </p:nvSpPr>
        <p:spPr>
          <a:xfrm>
            <a:off x="971640" y="2943720"/>
            <a:ext cx="1367640" cy="639000"/>
          </a:xfrm>
          <a:prstGeom prst="rect">
            <a:avLst/>
          </a:prstGeom>
          <a:noFill/>
          <a:ln>
            <a:noFill/>
          </a:ln>
        </p:spPr>
        <p:style>
          <a:lnRef idx="0"/>
          <a:fillRef idx="0"/>
          <a:effectRef idx="0"/>
          <a:fontRef idx="minor"/>
        </p:style>
        <p:txBody>
          <a:bodyPr lIns="90000" rIns="90000" tIns="45000" bIns="45000"/>
          <a:p>
            <a:pPr algn="ctr">
              <a:lnSpc>
                <a:spcPct val="100000"/>
              </a:lnSpc>
            </a:pPr>
            <a:r>
              <a:rPr b="0" lang="en-US" sz="1800" spc="-1" strike="noStrike">
                <a:solidFill>
                  <a:srgbClr val="000000"/>
                </a:solidFill>
                <a:latin typeface="Calibri"/>
              </a:rPr>
              <a:t>Tumor Promotion</a:t>
            </a:r>
            <a:endParaRPr b="0" lang="en-US" sz="1800" spc="-1" strike="noStrike">
              <a:latin typeface="Arial"/>
            </a:endParaRPr>
          </a:p>
        </p:txBody>
      </p:sp>
      <p:sp>
        <p:nvSpPr>
          <p:cNvPr id="1835" name="CustomShape 6"/>
          <p:cNvSpPr/>
          <p:nvPr/>
        </p:nvSpPr>
        <p:spPr>
          <a:xfrm>
            <a:off x="4937400" y="4999680"/>
            <a:ext cx="1424520" cy="1007640"/>
          </a:xfrm>
          <a:prstGeom prst="rect">
            <a:avLst/>
          </a:prstGeom>
          <a:noFill/>
          <a:ln>
            <a:round/>
          </a:ln>
        </p:spPr>
        <p:style>
          <a:lnRef idx="2">
            <a:schemeClr val="accent1">
              <a:shade val="50000"/>
            </a:schemeClr>
          </a:lnRef>
          <a:fillRef idx="1">
            <a:schemeClr val="accent1"/>
          </a:fillRef>
          <a:effectRef idx="0">
            <a:schemeClr val="accent1"/>
          </a:effectRef>
          <a:fontRef idx="minor"/>
        </p:style>
      </p:sp>
      <p:sp>
        <p:nvSpPr>
          <p:cNvPr id="1836" name="CustomShape 7"/>
          <p:cNvSpPr/>
          <p:nvPr/>
        </p:nvSpPr>
        <p:spPr>
          <a:xfrm>
            <a:off x="4937400" y="5162760"/>
            <a:ext cx="1424520" cy="639000"/>
          </a:xfrm>
          <a:prstGeom prst="rect">
            <a:avLst/>
          </a:prstGeom>
          <a:noFill/>
          <a:ln>
            <a:noFill/>
          </a:ln>
        </p:spPr>
        <p:style>
          <a:lnRef idx="0"/>
          <a:fillRef idx="0"/>
          <a:effectRef idx="0"/>
          <a:fontRef idx="minor"/>
        </p:style>
        <p:txBody>
          <a:bodyPr lIns="90000" rIns="90000" tIns="45000" bIns="45000"/>
          <a:p>
            <a:pPr algn="ctr">
              <a:lnSpc>
                <a:spcPct val="100000"/>
              </a:lnSpc>
            </a:pPr>
            <a:r>
              <a:rPr b="0" lang="en-US" sz="1800" spc="-1" strike="noStrike">
                <a:solidFill>
                  <a:srgbClr val="000000"/>
                </a:solidFill>
                <a:latin typeface="Calibri"/>
              </a:rPr>
              <a:t>Immune </a:t>
            </a:r>
            <a:endParaRPr b="0" lang="en-US" sz="1800" spc="-1" strike="noStrike">
              <a:latin typeface="Arial"/>
            </a:endParaRPr>
          </a:p>
          <a:p>
            <a:pPr algn="ctr">
              <a:lnSpc>
                <a:spcPct val="100000"/>
              </a:lnSpc>
            </a:pPr>
            <a:r>
              <a:rPr b="0" lang="en-US" sz="1800" spc="-1" strike="noStrike">
                <a:solidFill>
                  <a:srgbClr val="000000"/>
                </a:solidFill>
                <a:latin typeface="Calibri"/>
              </a:rPr>
              <a:t>Suppression</a:t>
            </a:r>
            <a:endParaRPr b="0" lang="en-US" sz="1800" spc="-1" strike="noStrike">
              <a:latin typeface="Arial"/>
            </a:endParaRPr>
          </a:p>
        </p:txBody>
      </p:sp>
      <p:grpSp>
        <p:nvGrpSpPr>
          <p:cNvPr id="1837" name="Group 8"/>
          <p:cNvGrpSpPr/>
          <p:nvPr/>
        </p:nvGrpSpPr>
        <p:grpSpPr>
          <a:xfrm>
            <a:off x="5160600" y="1967760"/>
            <a:ext cx="899640" cy="871200"/>
            <a:chOff x="5160600" y="1967760"/>
            <a:chExt cx="899640" cy="871200"/>
          </a:xfrm>
        </p:grpSpPr>
        <p:sp>
          <p:nvSpPr>
            <p:cNvPr id="1838" name="CustomShape 9"/>
            <p:cNvSpPr/>
            <p:nvPr/>
          </p:nvSpPr>
          <p:spPr>
            <a:xfrm>
              <a:off x="5160600" y="1967760"/>
              <a:ext cx="899640" cy="871200"/>
            </a:xfrm>
            <a:prstGeom prst="ellipse">
              <a:avLst/>
            </a:prstGeom>
            <a:solidFill>
              <a:srgbClr val="ccecff"/>
            </a:solidFill>
            <a:ln w="3240">
              <a:solidFill>
                <a:srgbClr val="000000"/>
              </a:solidFill>
              <a:round/>
            </a:ln>
          </p:spPr>
          <p:style>
            <a:lnRef idx="0"/>
            <a:fillRef idx="0"/>
            <a:effectRef idx="0"/>
            <a:fontRef idx="minor"/>
          </p:style>
        </p:sp>
        <p:sp>
          <p:nvSpPr>
            <p:cNvPr id="1839" name="CustomShape 10"/>
            <p:cNvSpPr/>
            <p:nvPr/>
          </p:nvSpPr>
          <p:spPr>
            <a:xfrm>
              <a:off x="5235120" y="2031840"/>
              <a:ext cx="740880" cy="746280"/>
            </a:xfrm>
            <a:prstGeom prst="ellipse">
              <a:avLst/>
            </a:prstGeom>
            <a:solidFill>
              <a:srgbClr val="339966"/>
            </a:solidFill>
            <a:ln w="3240">
              <a:solidFill>
                <a:srgbClr val="000000"/>
              </a:solidFill>
              <a:round/>
            </a:ln>
          </p:spPr>
          <p:style>
            <a:lnRef idx="0"/>
            <a:fillRef idx="0"/>
            <a:effectRef idx="0"/>
            <a:fontRef idx="minor"/>
          </p:style>
        </p:sp>
      </p:grpSp>
      <p:sp>
        <p:nvSpPr>
          <p:cNvPr id="1840" name="CustomShape 11"/>
          <p:cNvSpPr/>
          <p:nvPr/>
        </p:nvSpPr>
        <p:spPr>
          <a:xfrm>
            <a:off x="5653080" y="2981880"/>
            <a:ext cx="888480" cy="899640"/>
          </a:xfrm>
          <a:custGeom>
            <a:avLst/>
            <a:gdLst/>
            <a:ahLst/>
            <a:rect l="l" t="t" r="r" b="b"/>
            <a:pathLst>
              <a:path w="603000" h="553289">
                <a:moveTo>
                  <a:pt x="201646" y="35554"/>
                </a:moveTo>
                <a:cubicBezTo>
                  <a:pt x="138646" y="56554"/>
                  <a:pt x="65608" y="102000"/>
                  <a:pt x="42000" y="169289"/>
                </a:cubicBezTo>
                <a:cubicBezTo>
                  <a:pt x="18392" y="236578"/>
                  <a:pt x="0" y="379289"/>
                  <a:pt x="60000" y="439289"/>
                </a:cubicBezTo>
                <a:cubicBezTo>
                  <a:pt x="120000" y="499289"/>
                  <a:pt x="312000" y="553289"/>
                  <a:pt x="402000" y="529289"/>
                </a:cubicBezTo>
                <a:cubicBezTo>
                  <a:pt x="492000" y="505289"/>
                  <a:pt x="597000" y="376289"/>
                  <a:pt x="600000" y="295289"/>
                </a:cubicBezTo>
                <a:cubicBezTo>
                  <a:pt x="603000" y="214289"/>
                  <a:pt x="486392" y="86578"/>
                  <a:pt x="420000" y="43289"/>
                </a:cubicBezTo>
                <a:cubicBezTo>
                  <a:pt x="353608" y="0"/>
                  <a:pt x="264646" y="14554"/>
                  <a:pt x="201646" y="35554"/>
                </a:cubicBezTo>
                <a:close/>
              </a:path>
            </a:pathLst>
          </a:custGeom>
          <a:solidFill>
            <a:srgbClr val="cccccc"/>
          </a:solidFill>
          <a:ln w="3240">
            <a:solidFill>
              <a:srgbClr val="000000"/>
            </a:solidFill>
            <a:round/>
          </a:ln>
        </p:spPr>
        <p:style>
          <a:lnRef idx="0"/>
          <a:fillRef idx="0"/>
          <a:effectRef idx="0"/>
          <a:fontRef idx="minor"/>
        </p:style>
      </p:sp>
      <p:sp>
        <p:nvSpPr>
          <p:cNvPr id="1841" name="CustomShape 12"/>
          <p:cNvSpPr/>
          <p:nvPr/>
        </p:nvSpPr>
        <p:spPr>
          <a:xfrm flipH="1">
            <a:off x="6177600" y="3302280"/>
            <a:ext cx="71640" cy="45360"/>
          </a:xfrm>
          <a:prstGeom prst="ellipse">
            <a:avLst/>
          </a:prstGeom>
          <a:solidFill>
            <a:srgbClr val="0000ff"/>
          </a:solidFill>
          <a:ln w="3240">
            <a:solidFill>
              <a:srgbClr val="000000"/>
            </a:solidFill>
            <a:round/>
          </a:ln>
        </p:spPr>
        <p:style>
          <a:lnRef idx="0"/>
          <a:fillRef idx="0"/>
          <a:effectRef idx="0"/>
          <a:fontRef idx="minor"/>
        </p:style>
      </p:sp>
      <p:sp>
        <p:nvSpPr>
          <p:cNvPr id="1842" name="CustomShape 13"/>
          <p:cNvSpPr/>
          <p:nvPr/>
        </p:nvSpPr>
        <p:spPr>
          <a:xfrm rot="1224600">
            <a:off x="5792400" y="3092760"/>
            <a:ext cx="609120" cy="626760"/>
          </a:xfrm>
          <a:custGeom>
            <a:avLst/>
            <a:gdLst/>
            <a:ahLst/>
            <a:rect l="l" t="t" r="r" b="b"/>
            <a:pathLst>
              <a:path w="609640" h="626490">
                <a:moveTo>
                  <a:pt x="354819" y="384537"/>
                </a:moveTo>
                <a:cubicBezTo>
                  <a:pt x="269076" y="362699"/>
                  <a:pt x="244338" y="333620"/>
                  <a:pt x="273111" y="237077"/>
                </a:cubicBezTo>
                <a:cubicBezTo>
                  <a:pt x="301884" y="140535"/>
                  <a:pt x="359665" y="116470"/>
                  <a:pt x="313494" y="58235"/>
                </a:cubicBezTo>
                <a:cubicBezTo>
                  <a:pt x="267324" y="0"/>
                  <a:pt x="192125" y="54542"/>
                  <a:pt x="106382" y="149174"/>
                </a:cubicBezTo>
                <a:cubicBezTo>
                  <a:pt x="20639" y="243805"/>
                  <a:pt x="0" y="396514"/>
                  <a:pt x="47702" y="475261"/>
                </a:cubicBezTo>
                <a:cubicBezTo>
                  <a:pt x="90394" y="552891"/>
                  <a:pt x="215421" y="626490"/>
                  <a:pt x="362532" y="614952"/>
                </a:cubicBezTo>
                <a:cubicBezTo>
                  <a:pt x="509643" y="603414"/>
                  <a:pt x="559642" y="536108"/>
                  <a:pt x="584641" y="496686"/>
                </a:cubicBezTo>
                <a:cubicBezTo>
                  <a:pt x="609640" y="457264"/>
                  <a:pt x="550832" y="397110"/>
                  <a:pt x="512528" y="378419"/>
                </a:cubicBezTo>
                <a:cubicBezTo>
                  <a:pt x="474224" y="359728"/>
                  <a:pt x="387675" y="383263"/>
                  <a:pt x="354819" y="384537"/>
                </a:cubicBezTo>
                <a:close/>
              </a:path>
            </a:pathLst>
          </a:custGeom>
          <a:solidFill>
            <a:srgbClr val="0000ff"/>
          </a:solidFill>
          <a:ln w="3240">
            <a:solidFill>
              <a:srgbClr val="000000"/>
            </a:solidFill>
            <a:round/>
          </a:ln>
        </p:spPr>
        <p:style>
          <a:lnRef idx="0"/>
          <a:fillRef idx="0"/>
          <a:effectRef idx="0"/>
          <a:fontRef idx="minor"/>
        </p:style>
      </p:sp>
      <p:sp>
        <p:nvSpPr>
          <p:cNvPr id="1843" name="CustomShape 14"/>
          <p:cNvSpPr/>
          <p:nvPr/>
        </p:nvSpPr>
        <p:spPr>
          <a:xfrm>
            <a:off x="6307200" y="3472920"/>
            <a:ext cx="52200" cy="45360"/>
          </a:xfrm>
          <a:prstGeom prst="ellipse">
            <a:avLst/>
          </a:prstGeom>
          <a:solidFill>
            <a:srgbClr val="0000ff"/>
          </a:solidFill>
          <a:ln w="3240">
            <a:solidFill>
              <a:srgbClr val="000000"/>
            </a:solidFill>
            <a:round/>
          </a:ln>
        </p:spPr>
        <p:style>
          <a:lnRef idx="0"/>
          <a:fillRef idx="0"/>
          <a:effectRef idx="0"/>
          <a:fontRef idx="minor"/>
        </p:style>
      </p:sp>
      <p:sp>
        <p:nvSpPr>
          <p:cNvPr id="1844" name="CustomShape 15"/>
          <p:cNvSpPr/>
          <p:nvPr/>
        </p:nvSpPr>
        <p:spPr>
          <a:xfrm flipV="1">
            <a:off x="6223320" y="3386160"/>
            <a:ext cx="53280" cy="45360"/>
          </a:xfrm>
          <a:prstGeom prst="ellipse">
            <a:avLst/>
          </a:prstGeom>
          <a:solidFill>
            <a:srgbClr val="0000ff"/>
          </a:solidFill>
          <a:ln w="3240">
            <a:solidFill>
              <a:srgbClr val="000000"/>
            </a:solidFill>
            <a:round/>
          </a:ln>
        </p:spPr>
        <p:style>
          <a:lnRef idx="0"/>
          <a:fillRef idx="0"/>
          <a:effectRef idx="0"/>
          <a:fontRef idx="minor"/>
        </p:style>
      </p:sp>
      <p:sp>
        <p:nvSpPr>
          <p:cNvPr id="1845" name="CustomShape 16"/>
          <p:cNvSpPr/>
          <p:nvPr/>
        </p:nvSpPr>
        <p:spPr>
          <a:xfrm>
            <a:off x="6309000" y="3311280"/>
            <a:ext cx="52200" cy="78840"/>
          </a:xfrm>
          <a:prstGeom prst="ellipse">
            <a:avLst/>
          </a:prstGeom>
          <a:solidFill>
            <a:srgbClr val="0000ff"/>
          </a:solidFill>
          <a:ln w="3240">
            <a:solidFill>
              <a:srgbClr val="000000"/>
            </a:solidFill>
            <a:round/>
          </a:ln>
        </p:spPr>
        <p:style>
          <a:lnRef idx="0"/>
          <a:fillRef idx="0"/>
          <a:effectRef idx="0"/>
          <a:fontRef idx="minor"/>
        </p:style>
      </p:sp>
      <p:sp>
        <p:nvSpPr>
          <p:cNvPr id="1846" name="CustomShape 17"/>
          <p:cNvSpPr/>
          <p:nvPr/>
        </p:nvSpPr>
        <p:spPr>
          <a:xfrm>
            <a:off x="6333480" y="3724920"/>
            <a:ext cx="1151640" cy="364680"/>
          </a:xfrm>
          <a:prstGeom prst="rect">
            <a:avLst/>
          </a:prstGeom>
          <a:noFill/>
          <a:ln>
            <a:noFill/>
          </a:ln>
        </p:spPr>
        <p:style>
          <a:lnRef idx="0"/>
          <a:fillRef idx="0"/>
          <a:effectRef idx="0"/>
          <a:fontRef idx="minor"/>
        </p:style>
        <p:txBody>
          <a:bodyPr lIns="90000" rIns="90000" tIns="45000" bIns="45000"/>
          <a:p>
            <a:pPr>
              <a:lnSpc>
                <a:spcPct val="100000"/>
              </a:lnSpc>
            </a:pPr>
            <a:r>
              <a:rPr b="1" lang="en-US" sz="1800" spc="-1" strike="noStrike">
                <a:solidFill>
                  <a:srgbClr val="000000"/>
                </a:solidFill>
                <a:latin typeface="Verdana"/>
                <a:ea typeface="Verdana"/>
              </a:rPr>
              <a:t>NK cell</a:t>
            </a:r>
            <a:endParaRPr b="0" lang="en-US" sz="1800" spc="-1" strike="noStrike">
              <a:latin typeface="Arial"/>
            </a:endParaRPr>
          </a:p>
        </p:txBody>
      </p:sp>
      <p:sp>
        <p:nvSpPr>
          <p:cNvPr id="1847" name="CustomShape 18"/>
          <p:cNvSpPr/>
          <p:nvPr/>
        </p:nvSpPr>
        <p:spPr>
          <a:xfrm>
            <a:off x="6079680" y="1865520"/>
            <a:ext cx="912240" cy="364680"/>
          </a:xfrm>
          <a:prstGeom prst="rect">
            <a:avLst/>
          </a:prstGeom>
          <a:noFill/>
          <a:ln>
            <a:noFill/>
          </a:ln>
        </p:spPr>
        <p:style>
          <a:lnRef idx="0"/>
          <a:fillRef idx="0"/>
          <a:effectRef idx="0"/>
          <a:fontRef idx="minor"/>
        </p:style>
        <p:txBody>
          <a:bodyPr lIns="90000" rIns="90000" tIns="45000" bIns="45000"/>
          <a:p>
            <a:pPr>
              <a:lnSpc>
                <a:spcPct val="100000"/>
              </a:lnSpc>
            </a:pPr>
            <a:r>
              <a:rPr b="1" lang="en-US" sz="1800" spc="-1" strike="noStrike">
                <a:solidFill>
                  <a:srgbClr val="000000"/>
                </a:solidFill>
                <a:latin typeface="Verdana"/>
                <a:ea typeface="Verdana"/>
              </a:rPr>
              <a:t>T cell</a:t>
            </a:r>
            <a:endParaRPr b="0" lang="en-US" sz="1800" spc="-1" strike="noStrike">
              <a:latin typeface="Arial"/>
            </a:endParaRPr>
          </a:p>
        </p:txBody>
      </p:sp>
      <p:sp>
        <p:nvSpPr>
          <p:cNvPr id="1848" name="CustomShape 19"/>
          <p:cNvSpPr/>
          <p:nvPr/>
        </p:nvSpPr>
        <p:spPr>
          <a:xfrm rot="20946600">
            <a:off x="3063960" y="1441080"/>
            <a:ext cx="1884960" cy="647640"/>
          </a:xfrm>
          <a:prstGeom prst="ellipse">
            <a:avLst/>
          </a:prstGeom>
          <a:solidFill>
            <a:srgbClr val="dd2f71"/>
          </a:solidFill>
          <a:ln>
            <a:solidFill>
              <a:srgbClr val="dd2f71"/>
            </a:solidFill>
            <a:round/>
          </a:ln>
        </p:spPr>
        <p:style>
          <a:lnRef idx="2">
            <a:schemeClr val="accent1">
              <a:shade val="50000"/>
            </a:schemeClr>
          </a:lnRef>
          <a:fillRef idx="1">
            <a:schemeClr val="accent1"/>
          </a:fillRef>
          <a:effectRef idx="0">
            <a:schemeClr val="accent1"/>
          </a:effectRef>
          <a:fontRef idx="minor"/>
        </p:style>
      </p:sp>
      <p:sp>
        <p:nvSpPr>
          <p:cNvPr id="1849" name="CustomShape 20"/>
          <p:cNvSpPr/>
          <p:nvPr/>
        </p:nvSpPr>
        <p:spPr>
          <a:xfrm rot="20719200">
            <a:off x="3782520" y="1681560"/>
            <a:ext cx="587160" cy="179640"/>
          </a:xfrm>
          <a:prstGeom prst="ellipse">
            <a:avLst/>
          </a:prstGeom>
          <a:solidFill>
            <a:srgbClr val="64105a"/>
          </a:solidFill>
          <a:ln>
            <a:solidFill>
              <a:srgbClr val="64105a"/>
            </a:solidFill>
            <a:round/>
          </a:ln>
        </p:spPr>
        <p:style>
          <a:lnRef idx="2">
            <a:schemeClr val="accent1">
              <a:shade val="50000"/>
            </a:schemeClr>
          </a:lnRef>
          <a:fillRef idx="1">
            <a:schemeClr val="accent1"/>
          </a:fillRef>
          <a:effectRef idx="0">
            <a:schemeClr val="accent1"/>
          </a:effectRef>
          <a:fontRef idx="minor"/>
        </p:style>
      </p:sp>
      <p:sp>
        <p:nvSpPr>
          <p:cNvPr id="1850" name="CustomShape 21"/>
          <p:cNvSpPr/>
          <p:nvPr/>
        </p:nvSpPr>
        <p:spPr>
          <a:xfrm>
            <a:off x="2842200" y="909360"/>
            <a:ext cx="1346400" cy="36468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800" spc="-1" strike="noStrike">
                <a:solidFill>
                  <a:srgbClr val="000000"/>
                </a:solidFill>
                <a:latin typeface="Verdana"/>
                <a:ea typeface="Verdana"/>
              </a:rPr>
              <a:t>MPM</a:t>
            </a:r>
            <a:endParaRPr b="0" lang="en-US" sz="1800" spc="-1" strike="noStrike">
              <a:latin typeface="Arial"/>
            </a:endParaRPr>
          </a:p>
        </p:txBody>
      </p:sp>
      <p:sp>
        <p:nvSpPr>
          <p:cNvPr id="1851" name="CustomShape 22"/>
          <p:cNvSpPr/>
          <p:nvPr/>
        </p:nvSpPr>
        <p:spPr>
          <a:xfrm>
            <a:off x="395640" y="5301360"/>
            <a:ext cx="1656000" cy="91332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Legend</a:t>
            </a:r>
            <a:endParaRPr b="0" lang="en-US" sz="1800" spc="-1" strike="noStrike">
              <a:latin typeface="Arial"/>
            </a:endParaRPr>
          </a:p>
          <a:p>
            <a:pPr>
              <a:lnSpc>
                <a:spcPct val="100000"/>
              </a:lnSpc>
            </a:pPr>
            <a:r>
              <a:rPr b="0" lang="en-US" sz="1800" spc="-1" strike="noStrike">
                <a:solidFill>
                  <a:srgbClr val="000000"/>
                </a:solidFill>
                <a:latin typeface="Calibri"/>
              </a:rPr>
              <a:t>   </a:t>
            </a:r>
            <a:r>
              <a:rPr b="0" lang="en-US" sz="1800" spc="-1" strike="noStrike">
                <a:solidFill>
                  <a:srgbClr val="000000"/>
                </a:solidFill>
                <a:latin typeface="Calibri"/>
              </a:rPr>
              <a:t>PD-1</a:t>
            </a:r>
            <a:endParaRPr b="0" lang="en-US" sz="1800" spc="-1" strike="noStrike">
              <a:latin typeface="Arial"/>
            </a:endParaRPr>
          </a:p>
          <a:p>
            <a:pPr>
              <a:lnSpc>
                <a:spcPct val="100000"/>
              </a:lnSpc>
            </a:pPr>
            <a:r>
              <a:rPr b="0" lang="en-US" sz="1800" spc="-1" strike="noStrike">
                <a:solidFill>
                  <a:srgbClr val="000000"/>
                </a:solidFill>
                <a:latin typeface="Calibri"/>
              </a:rPr>
              <a:t>   </a:t>
            </a:r>
            <a:r>
              <a:rPr b="0" lang="en-US" sz="1800" spc="-1" strike="noStrike">
                <a:solidFill>
                  <a:srgbClr val="000000"/>
                </a:solidFill>
                <a:latin typeface="Calibri"/>
              </a:rPr>
              <a:t>PD-L1</a:t>
            </a:r>
            <a:endParaRPr b="0" lang="en-US" sz="1800" spc="-1" strike="noStrike">
              <a:latin typeface="Arial"/>
            </a:endParaRPr>
          </a:p>
        </p:txBody>
      </p:sp>
      <p:sp>
        <p:nvSpPr>
          <p:cNvPr id="1852" name="CustomShape 23"/>
          <p:cNvSpPr/>
          <p:nvPr/>
        </p:nvSpPr>
        <p:spPr>
          <a:xfrm>
            <a:off x="271080" y="6266520"/>
            <a:ext cx="1904400" cy="36468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Y anti – PD-1 mAb</a:t>
            </a:r>
            <a:endParaRPr b="0" lang="en-US" sz="1800" spc="-1" strike="noStrike">
              <a:latin typeface="Arial"/>
            </a:endParaRPr>
          </a:p>
        </p:txBody>
      </p:sp>
      <p:sp>
        <p:nvSpPr>
          <p:cNvPr id="1853" name="CustomShape 24"/>
          <p:cNvSpPr/>
          <p:nvPr/>
        </p:nvSpPr>
        <p:spPr>
          <a:xfrm rot="21340200">
            <a:off x="2843640" y="2182680"/>
            <a:ext cx="791640" cy="1472760"/>
          </a:xfrm>
          <a:prstGeom prst="arc">
            <a:avLst>
              <a:gd name="adj1" fmla="val 5526019"/>
              <a:gd name="adj2" fmla="val 15290378"/>
            </a:avLst>
          </a:prstGeom>
          <a:noFill/>
          <a:ln>
            <a:round/>
          </a:ln>
          <a:effectLst>
            <a:outerShdw blurRad="40000" dir="5400000" dist="20000" rotWithShape="0">
              <a:srgbClr val="000000">
                <a:alpha val="38000"/>
              </a:srgbClr>
            </a:outerShdw>
          </a:effectLst>
        </p:spPr>
        <p:style>
          <a:lnRef idx="2">
            <a:schemeClr val="dk1"/>
          </a:lnRef>
          <a:fillRef idx="0">
            <a:schemeClr val="dk1"/>
          </a:fillRef>
          <a:effectRef idx="1">
            <a:schemeClr val="dk1"/>
          </a:effectRef>
          <a:fontRef idx="minor"/>
        </p:style>
      </p:sp>
      <p:sp>
        <p:nvSpPr>
          <p:cNvPr id="1854" name="CustomShape 25"/>
          <p:cNvSpPr/>
          <p:nvPr/>
        </p:nvSpPr>
        <p:spPr>
          <a:xfrm flipV="1">
            <a:off x="3012480" y="2125440"/>
            <a:ext cx="134280" cy="150120"/>
          </a:xfrm>
          <a:custGeom>
            <a:avLst/>
            <a:gdLst/>
            <a:ahLst/>
            <a:rect l="l" t="t" r="r" b="b"/>
            <a:pathLst>
              <a:path w="21600" h="21600">
                <a:moveTo>
                  <a:pt x="0" y="0"/>
                </a:moveTo>
                <a:lnTo>
                  <a:pt x="21600" y="21600"/>
                </a:lnTo>
              </a:path>
            </a:pathLst>
          </a:custGeom>
          <a:noFill/>
          <a:ln>
            <a:round/>
            <a:tailEnd len="med" type="triangle" w="med"/>
          </a:ln>
          <a:effectLst>
            <a:outerShdw blurRad="40000" dir="5400000" dist="20000" rotWithShape="0">
              <a:srgbClr val="000000">
                <a:alpha val="38000"/>
              </a:srgbClr>
            </a:outerShdw>
          </a:effectLst>
        </p:spPr>
        <p:style>
          <a:lnRef idx="2">
            <a:schemeClr val="dk1"/>
          </a:lnRef>
          <a:fillRef idx="0">
            <a:schemeClr val="dk1"/>
          </a:fillRef>
          <a:effectRef idx="1">
            <a:schemeClr val="dk1"/>
          </a:effectRef>
          <a:fontRef idx="minor"/>
        </p:style>
      </p:sp>
      <p:sp>
        <p:nvSpPr>
          <p:cNvPr id="1855" name="CustomShape 26"/>
          <p:cNvSpPr/>
          <p:nvPr/>
        </p:nvSpPr>
        <p:spPr>
          <a:xfrm>
            <a:off x="3398760" y="3551760"/>
            <a:ext cx="2303280" cy="815400"/>
          </a:xfrm>
          <a:prstGeom prst="arc">
            <a:avLst>
              <a:gd name="adj1" fmla="val 590108"/>
              <a:gd name="adj2" fmla="val 4520594"/>
            </a:avLst>
          </a:prstGeom>
          <a:noFill/>
          <a:ln>
            <a:round/>
          </a:ln>
          <a:effectLst>
            <a:outerShdw blurRad="40000" dir="5400000" dist="20000" rotWithShape="0">
              <a:srgbClr val="000000">
                <a:alpha val="38000"/>
              </a:srgbClr>
            </a:outerShdw>
          </a:effectLst>
        </p:spPr>
        <p:style>
          <a:lnRef idx="2">
            <a:schemeClr val="dk1"/>
          </a:lnRef>
          <a:fillRef idx="0">
            <a:schemeClr val="dk1"/>
          </a:fillRef>
          <a:effectRef idx="1">
            <a:schemeClr val="dk1"/>
          </a:effectRef>
          <a:fontRef idx="minor"/>
        </p:style>
      </p:sp>
      <p:sp>
        <p:nvSpPr>
          <p:cNvPr id="1856" name="CustomShape 27"/>
          <p:cNvSpPr/>
          <p:nvPr/>
        </p:nvSpPr>
        <p:spPr>
          <a:xfrm flipV="1">
            <a:off x="5585040" y="4076280"/>
            <a:ext cx="117000" cy="61560"/>
          </a:xfrm>
          <a:custGeom>
            <a:avLst/>
            <a:gdLst/>
            <a:ahLst/>
            <a:rect l="l" t="t" r="r" b="b"/>
            <a:pathLst>
              <a:path w="21600" h="21600">
                <a:moveTo>
                  <a:pt x="0" y="0"/>
                </a:moveTo>
                <a:lnTo>
                  <a:pt x="21600" y="21600"/>
                </a:lnTo>
              </a:path>
            </a:pathLst>
          </a:custGeom>
          <a:noFill/>
          <a:ln>
            <a:round/>
            <a:tailEnd len="med" type="triangle" w="med"/>
          </a:ln>
          <a:effectLst>
            <a:outerShdw blurRad="40000" dir="5400000" dist="20000" rotWithShape="0">
              <a:srgbClr val="000000">
                <a:alpha val="38000"/>
              </a:srgbClr>
            </a:outerShdw>
          </a:effectLst>
        </p:spPr>
        <p:style>
          <a:lnRef idx="2">
            <a:schemeClr val="dk1"/>
          </a:lnRef>
          <a:fillRef idx="0">
            <a:schemeClr val="dk1"/>
          </a:fillRef>
          <a:effectRef idx="1">
            <a:schemeClr val="dk1"/>
          </a:effectRef>
          <a:fontRef idx="minor"/>
        </p:style>
      </p:sp>
      <p:sp>
        <p:nvSpPr>
          <p:cNvPr id="1857" name="Line 28"/>
          <p:cNvSpPr/>
          <p:nvPr/>
        </p:nvSpPr>
        <p:spPr>
          <a:xfrm flipV="1">
            <a:off x="5532480" y="3725640"/>
            <a:ext cx="240840" cy="80640"/>
          </a:xfrm>
          <a:prstGeom prst="line">
            <a:avLst/>
          </a:prstGeom>
          <a:ln w="25560">
            <a:solidFill>
              <a:srgbClr val="00b0f0"/>
            </a:solidFill>
            <a:round/>
          </a:ln>
        </p:spPr>
        <p:style>
          <a:lnRef idx="0"/>
          <a:fillRef idx="0"/>
          <a:effectRef idx="0"/>
          <a:fontRef idx="minor"/>
        </p:style>
      </p:sp>
      <p:sp>
        <p:nvSpPr>
          <p:cNvPr id="1858" name="CustomShape 29"/>
          <p:cNvSpPr/>
          <p:nvPr/>
        </p:nvSpPr>
        <p:spPr>
          <a:xfrm flipH="1" flipV="1" rot="15155400">
            <a:off x="5440320" y="3814200"/>
            <a:ext cx="127800" cy="128520"/>
          </a:xfrm>
          <a:custGeom>
            <a:avLst/>
            <a:gdLst/>
            <a:ahLst/>
            <a:rect l="l" t="t" r="r" b="b"/>
            <a:pathLst>
              <a:path w="21600" h="21600">
                <a:moveTo>
                  <a:pt x="-1" y="0"/>
                </a:moveTo>
                <a:cubicBezTo>
                  <a:pt x="11929" y="0"/>
                  <a:pt x="21600" y="9670"/>
                  <a:pt x="21600" y="21600"/>
                </a:cubicBezTo>
                <a:moveTo>
                  <a:pt x="-1" y="0"/>
                </a:moveTo>
                <a:cubicBezTo>
                  <a:pt x="11929" y="0"/>
                  <a:pt x="21600" y="9670"/>
                  <a:pt x="21600" y="21600"/>
                </a:cubicBezTo>
                <a:lnTo>
                  <a:pt x="0" y="21600"/>
                </a:lnTo>
                <a:close/>
              </a:path>
            </a:pathLst>
          </a:custGeom>
          <a:noFill/>
          <a:ln w="25560">
            <a:solidFill>
              <a:srgbClr val="00b0f0"/>
            </a:solidFill>
            <a:round/>
          </a:ln>
        </p:spPr>
        <p:style>
          <a:lnRef idx="0"/>
          <a:fillRef idx="0"/>
          <a:effectRef idx="0"/>
          <a:fontRef idx="minor"/>
        </p:style>
      </p:sp>
      <p:sp>
        <p:nvSpPr>
          <p:cNvPr id="1859" name="CustomShape 30"/>
          <p:cNvSpPr/>
          <p:nvPr/>
        </p:nvSpPr>
        <p:spPr>
          <a:xfrm flipV="1" rot="15404400">
            <a:off x="5384520" y="3693960"/>
            <a:ext cx="148320" cy="153000"/>
          </a:xfrm>
          <a:custGeom>
            <a:avLst/>
            <a:gdLst/>
            <a:ahLst/>
            <a:rect l="l" t="t" r="r" b="b"/>
            <a:pathLst>
              <a:path w="21600" h="21600">
                <a:moveTo>
                  <a:pt x="-1" y="0"/>
                </a:moveTo>
                <a:cubicBezTo>
                  <a:pt x="11929" y="0"/>
                  <a:pt x="21600" y="9670"/>
                  <a:pt x="21600" y="21600"/>
                </a:cubicBezTo>
                <a:moveTo>
                  <a:pt x="-1" y="0"/>
                </a:moveTo>
                <a:cubicBezTo>
                  <a:pt x="11929" y="0"/>
                  <a:pt x="21600" y="9670"/>
                  <a:pt x="21600" y="21600"/>
                </a:cubicBezTo>
                <a:lnTo>
                  <a:pt x="0" y="21600"/>
                </a:lnTo>
                <a:close/>
              </a:path>
            </a:pathLst>
          </a:custGeom>
          <a:noFill/>
          <a:ln w="25560">
            <a:solidFill>
              <a:srgbClr val="00b0f0"/>
            </a:solidFill>
            <a:round/>
          </a:ln>
        </p:spPr>
        <p:style>
          <a:lnRef idx="0"/>
          <a:fillRef idx="0"/>
          <a:effectRef idx="0"/>
          <a:fontRef idx="minor"/>
        </p:style>
      </p:sp>
      <p:sp>
        <p:nvSpPr>
          <p:cNvPr id="1860" name="Line 31"/>
          <p:cNvSpPr/>
          <p:nvPr/>
        </p:nvSpPr>
        <p:spPr>
          <a:xfrm flipV="1">
            <a:off x="4901400" y="3896280"/>
            <a:ext cx="237600" cy="25200"/>
          </a:xfrm>
          <a:prstGeom prst="line">
            <a:avLst/>
          </a:prstGeom>
          <a:ln>
            <a:round/>
          </a:ln>
        </p:spPr>
        <p:style>
          <a:lnRef idx="2">
            <a:schemeClr val="accent1"/>
          </a:lnRef>
          <a:fillRef idx="0">
            <a:schemeClr val="accent1"/>
          </a:fillRef>
          <a:effectRef idx="1">
            <a:schemeClr val="accent1"/>
          </a:effectRef>
          <a:fontRef idx="minor"/>
        </p:style>
      </p:sp>
      <p:sp>
        <p:nvSpPr>
          <p:cNvPr id="1861" name="CustomShape 32"/>
          <p:cNvSpPr/>
          <p:nvPr/>
        </p:nvSpPr>
        <p:spPr>
          <a:xfrm>
            <a:off x="5141880" y="3825360"/>
            <a:ext cx="127800" cy="11268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1862" name="Line 33"/>
          <p:cNvSpPr/>
          <p:nvPr/>
        </p:nvSpPr>
        <p:spPr>
          <a:xfrm flipV="1">
            <a:off x="4437000" y="3078360"/>
            <a:ext cx="241560" cy="188640"/>
          </a:xfrm>
          <a:prstGeom prst="line">
            <a:avLst/>
          </a:prstGeom>
          <a:ln>
            <a:round/>
          </a:ln>
        </p:spPr>
        <p:style>
          <a:lnRef idx="2">
            <a:schemeClr val="accent1"/>
          </a:lnRef>
          <a:fillRef idx="0">
            <a:schemeClr val="accent1"/>
          </a:fillRef>
          <a:effectRef idx="1">
            <a:schemeClr val="accent1"/>
          </a:effectRef>
          <a:fontRef idx="minor"/>
        </p:style>
      </p:sp>
      <p:sp>
        <p:nvSpPr>
          <p:cNvPr id="1863" name="Line 34"/>
          <p:cNvSpPr/>
          <p:nvPr/>
        </p:nvSpPr>
        <p:spPr>
          <a:xfrm flipV="1">
            <a:off x="5105160" y="2722320"/>
            <a:ext cx="211680" cy="130320"/>
          </a:xfrm>
          <a:prstGeom prst="line">
            <a:avLst/>
          </a:prstGeom>
          <a:ln w="25560">
            <a:solidFill>
              <a:srgbClr val="00b0f0"/>
            </a:solidFill>
            <a:round/>
          </a:ln>
        </p:spPr>
        <p:style>
          <a:lnRef idx="0"/>
          <a:fillRef idx="0"/>
          <a:effectRef idx="0"/>
          <a:fontRef idx="minor"/>
        </p:style>
      </p:sp>
      <p:sp>
        <p:nvSpPr>
          <p:cNvPr id="1864" name="CustomShape 35"/>
          <p:cNvSpPr/>
          <p:nvPr/>
        </p:nvSpPr>
        <p:spPr>
          <a:xfrm flipV="1" rot="15404400">
            <a:off x="4955760" y="2755080"/>
            <a:ext cx="124200" cy="149760"/>
          </a:xfrm>
          <a:custGeom>
            <a:avLst/>
            <a:gdLst/>
            <a:ahLst/>
            <a:rect l="l" t="t" r="r" b="b"/>
            <a:pathLst>
              <a:path w="21600" h="21600">
                <a:moveTo>
                  <a:pt x="-1" y="0"/>
                </a:moveTo>
                <a:cubicBezTo>
                  <a:pt x="11929" y="0"/>
                  <a:pt x="21600" y="9670"/>
                  <a:pt x="21600" y="21600"/>
                </a:cubicBezTo>
                <a:moveTo>
                  <a:pt x="-1" y="0"/>
                </a:moveTo>
                <a:cubicBezTo>
                  <a:pt x="11929" y="0"/>
                  <a:pt x="21600" y="9670"/>
                  <a:pt x="21600" y="21600"/>
                </a:cubicBezTo>
                <a:lnTo>
                  <a:pt x="0" y="21600"/>
                </a:lnTo>
                <a:close/>
              </a:path>
            </a:pathLst>
          </a:custGeom>
          <a:noFill/>
          <a:ln w="25560">
            <a:solidFill>
              <a:srgbClr val="00b0f0"/>
            </a:solidFill>
            <a:round/>
          </a:ln>
        </p:spPr>
        <p:style>
          <a:lnRef idx="0"/>
          <a:fillRef idx="0"/>
          <a:effectRef idx="0"/>
          <a:fontRef idx="minor"/>
        </p:style>
      </p:sp>
      <p:sp>
        <p:nvSpPr>
          <p:cNvPr id="1865" name="CustomShape 36"/>
          <p:cNvSpPr/>
          <p:nvPr/>
        </p:nvSpPr>
        <p:spPr>
          <a:xfrm flipH="1" flipV="1" rot="15155400">
            <a:off x="5000040" y="2886840"/>
            <a:ext cx="132480" cy="113040"/>
          </a:xfrm>
          <a:custGeom>
            <a:avLst/>
            <a:gdLst/>
            <a:ahLst/>
            <a:rect l="l" t="t" r="r" b="b"/>
            <a:pathLst>
              <a:path w="21600" h="21600">
                <a:moveTo>
                  <a:pt x="-1" y="0"/>
                </a:moveTo>
                <a:cubicBezTo>
                  <a:pt x="11929" y="0"/>
                  <a:pt x="21600" y="9670"/>
                  <a:pt x="21600" y="21600"/>
                </a:cubicBezTo>
                <a:moveTo>
                  <a:pt x="-1" y="0"/>
                </a:moveTo>
                <a:cubicBezTo>
                  <a:pt x="11929" y="0"/>
                  <a:pt x="21600" y="9670"/>
                  <a:pt x="21600" y="21600"/>
                </a:cubicBezTo>
                <a:lnTo>
                  <a:pt x="0" y="21600"/>
                </a:lnTo>
                <a:close/>
              </a:path>
            </a:pathLst>
          </a:custGeom>
          <a:noFill/>
          <a:ln w="25560">
            <a:solidFill>
              <a:srgbClr val="00b0f0"/>
            </a:solidFill>
            <a:round/>
          </a:ln>
        </p:spPr>
        <p:style>
          <a:lnRef idx="0"/>
          <a:fillRef idx="0"/>
          <a:effectRef idx="0"/>
          <a:fontRef idx="minor"/>
        </p:style>
      </p:sp>
      <p:sp>
        <p:nvSpPr>
          <p:cNvPr id="1866" name="CustomShape 37"/>
          <p:cNvSpPr/>
          <p:nvPr/>
        </p:nvSpPr>
        <p:spPr>
          <a:xfrm>
            <a:off x="4659840" y="2981880"/>
            <a:ext cx="127800" cy="11268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1867" name="Line 38"/>
          <p:cNvSpPr/>
          <p:nvPr/>
        </p:nvSpPr>
        <p:spPr>
          <a:xfrm>
            <a:off x="5066640" y="3350880"/>
            <a:ext cx="93960" cy="17712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1868" name="Line 39"/>
          <p:cNvSpPr/>
          <p:nvPr/>
        </p:nvSpPr>
        <p:spPr>
          <a:xfrm>
            <a:off x="5155920" y="3517200"/>
            <a:ext cx="360" cy="12780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1869" name="Line 40"/>
          <p:cNvSpPr/>
          <p:nvPr/>
        </p:nvSpPr>
        <p:spPr>
          <a:xfrm>
            <a:off x="5153040" y="3515760"/>
            <a:ext cx="131400" cy="7128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1870" name="Line 41"/>
          <p:cNvSpPr/>
          <p:nvPr/>
        </p:nvSpPr>
        <p:spPr>
          <a:xfrm>
            <a:off x="4550400" y="2492640"/>
            <a:ext cx="93240" cy="144000"/>
          </a:xfrm>
          <a:prstGeom prst="line">
            <a:avLst/>
          </a:prstGeom>
          <a:ln>
            <a:solidFill>
              <a:schemeClr val="tx2"/>
            </a:solidFill>
            <a:round/>
          </a:ln>
        </p:spPr>
        <p:style>
          <a:lnRef idx="1">
            <a:schemeClr val="accent1"/>
          </a:lnRef>
          <a:fillRef idx="0">
            <a:schemeClr val="accent1"/>
          </a:fillRef>
          <a:effectRef idx="0">
            <a:schemeClr val="accent1"/>
          </a:effectRef>
          <a:fontRef idx="minor"/>
        </p:style>
      </p:sp>
      <p:sp>
        <p:nvSpPr>
          <p:cNvPr id="1871" name="Line 42"/>
          <p:cNvSpPr/>
          <p:nvPr/>
        </p:nvSpPr>
        <p:spPr>
          <a:xfrm>
            <a:off x="4643640" y="2636640"/>
            <a:ext cx="144360" cy="7200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1872" name="Line 43"/>
          <p:cNvSpPr/>
          <p:nvPr/>
        </p:nvSpPr>
        <p:spPr>
          <a:xfrm>
            <a:off x="4643640" y="2636640"/>
            <a:ext cx="360" cy="14148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1873" name="Line 44"/>
          <p:cNvSpPr/>
          <p:nvPr/>
        </p:nvSpPr>
        <p:spPr>
          <a:xfrm>
            <a:off x="4622400" y="2151360"/>
            <a:ext cx="165600" cy="36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1874" name="Line 45"/>
          <p:cNvSpPr/>
          <p:nvPr/>
        </p:nvSpPr>
        <p:spPr>
          <a:xfrm flipV="1">
            <a:off x="4795920" y="2088000"/>
            <a:ext cx="80280" cy="6624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1875" name="Line 46"/>
          <p:cNvSpPr/>
          <p:nvPr/>
        </p:nvSpPr>
        <p:spPr>
          <a:xfrm>
            <a:off x="4788000" y="2151360"/>
            <a:ext cx="72000" cy="6624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1876" name="Line 47"/>
          <p:cNvSpPr/>
          <p:nvPr/>
        </p:nvSpPr>
        <p:spPr>
          <a:xfrm>
            <a:off x="4822920" y="1799280"/>
            <a:ext cx="156600" cy="168120"/>
          </a:xfrm>
          <a:prstGeom prst="line">
            <a:avLst/>
          </a:prstGeom>
          <a:ln>
            <a:round/>
          </a:ln>
        </p:spPr>
        <p:style>
          <a:lnRef idx="2">
            <a:schemeClr val="accent1"/>
          </a:lnRef>
          <a:fillRef idx="0">
            <a:schemeClr val="accent1"/>
          </a:fillRef>
          <a:effectRef idx="1">
            <a:schemeClr val="accent1"/>
          </a:effectRef>
          <a:fontRef idx="minor"/>
        </p:style>
      </p:sp>
      <p:sp>
        <p:nvSpPr>
          <p:cNvPr id="1877" name="CustomShape 48"/>
          <p:cNvSpPr/>
          <p:nvPr/>
        </p:nvSpPr>
        <p:spPr>
          <a:xfrm>
            <a:off x="4917960" y="1933560"/>
            <a:ext cx="137160" cy="1191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1878" name="Line 49"/>
          <p:cNvSpPr/>
          <p:nvPr/>
        </p:nvSpPr>
        <p:spPr>
          <a:xfrm>
            <a:off x="5169240" y="2076120"/>
            <a:ext cx="99000" cy="54000"/>
          </a:xfrm>
          <a:prstGeom prst="line">
            <a:avLst/>
          </a:prstGeom>
          <a:ln w="25560">
            <a:solidFill>
              <a:srgbClr val="00b0f0"/>
            </a:solidFill>
            <a:round/>
          </a:ln>
        </p:spPr>
        <p:style>
          <a:lnRef idx="0"/>
          <a:fillRef idx="0"/>
          <a:effectRef idx="0"/>
          <a:fontRef idx="minor"/>
        </p:style>
      </p:sp>
      <p:sp>
        <p:nvSpPr>
          <p:cNvPr id="1879" name="CustomShape 50"/>
          <p:cNvSpPr/>
          <p:nvPr/>
        </p:nvSpPr>
        <p:spPr>
          <a:xfrm flipV="1" rot="18559800">
            <a:off x="5115600" y="1985760"/>
            <a:ext cx="90360" cy="91800"/>
          </a:xfrm>
          <a:custGeom>
            <a:avLst/>
            <a:gdLst/>
            <a:ahLst/>
            <a:rect l="l" t="t" r="r" b="b"/>
            <a:pathLst>
              <a:path w="21600" h="21600">
                <a:moveTo>
                  <a:pt x="-1" y="0"/>
                </a:moveTo>
                <a:cubicBezTo>
                  <a:pt x="11929" y="0"/>
                  <a:pt x="21600" y="9670"/>
                  <a:pt x="21600" y="21600"/>
                </a:cubicBezTo>
                <a:moveTo>
                  <a:pt x="-1" y="0"/>
                </a:moveTo>
                <a:cubicBezTo>
                  <a:pt x="11929" y="0"/>
                  <a:pt x="21600" y="9670"/>
                  <a:pt x="21600" y="21600"/>
                </a:cubicBezTo>
                <a:lnTo>
                  <a:pt x="0" y="21600"/>
                </a:lnTo>
                <a:close/>
              </a:path>
            </a:pathLst>
          </a:custGeom>
          <a:noFill/>
          <a:ln w="25560">
            <a:solidFill>
              <a:srgbClr val="00b0f0"/>
            </a:solidFill>
            <a:round/>
          </a:ln>
        </p:spPr>
        <p:style>
          <a:lnRef idx="0"/>
          <a:fillRef idx="0"/>
          <a:effectRef idx="0"/>
          <a:fontRef idx="minor"/>
        </p:style>
      </p:sp>
      <p:sp>
        <p:nvSpPr>
          <p:cNvPr id="1880" name="CustomShape 51"/>
          <p:cNvSpPr/>
          <p:nvPr/>
        </p:nvSpPr>
        <p:spPr>
          <a:xfrm flipV="1" rot="1221600">
            <a:off x="5078880" y="2056320"/>
            <a:ext cx="89280" cy="87120"/>
          </a:xfrm>
          <a:custGeom>
            <a:avLst/>
            <a:gdLst/>
            <a:ahLst/>
            <a:rect l="l" t="t" r="r" b="b"/>
            <a:pathLst>
              <a:path w="21600" h="21600">
                <a:moveTo>
                  <a:pt x="-1" y="0"/>
                </a:moveTo>
                <a:cubicBezTo>
                  <a:pt x="11929" y="0"/>
                  <a:pt x="21600" y="9670"/>
                  <a:pt x="21600" y="21600"/>
                </a:cubicBezTo>
                <a:moveTo>
                  <a:pt x="-1" y="0"/>
                </a:moveTo>
                <a:cubicBezTo>
                  <a:pt x="11929" y="0"/>
                  <a:pt x="21600" y="9670"/>
                  <a:pt x="21600" y="21600"/>
                </a:cubicBezTo>
                <a:lnTo>
                  <a:pt x="0" y="21600"/>
                </a:lnTo>
                <a:close/>
              </a:path>
            </a:pathLst>
          </a:custGeom>
          <a:noFill/>
          <a:ln w="25560">
            <a:solidFill>
              <a:srgbClr val="00b0f0"/>
            </a:solidFill>
            <a:round/>
          </a:ln>
        </p:spPr>
        <p:style>
          <a:lnRef idx="0"/>
          <a:fillRef idx="0"/>
          <a:effectRef idx="0"/>
          <a:fontRef idx="minor"/>
        </p:style>
      </p:sp>
      <p:sp>
        <p:nvSpPr>
          <p:cNvPr id="1881" name="CustomShape 52"/>
          <p:cNvSpPr/>
          <p:nvPr/>
        </p:nvSpPr>
        <p:spPr>
          <a:xfrm>
            <a:off x="4095360" y="2044080"/>
            <a:ext cx="682920" cy="3034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Verdana"/>
                <a:ea typeface="Verdana"/>
              </a:rPr>
              <a:t>mAb</a:t>
            </a:r>
            <a:endParaRPr b="0" lang="en-US" sz="1400" spc="-1" strike="noStrike">
              <a:latin typeface="Arial"/>
            </a:endParaRPr>
          </a:p>
        </p:txBody>
      </p:sp>
      <p:sp>
        <p:nvSpPr>
          <p:cNvPr id="1882" name="CustomShape 53"/>
          <p:cNvSpPr/>
          <p:nvPr/>
        </p:nvSpPr>
        <p:spPr>
          <a:xfrm>
            <a:off x="5058720" y="1714320"/>
            <a:ext cx="584640" cy="333720"/>
          </a:xfrm>
          <a:prstGeom prst="rect">
            <a:avLst/>
          </a:prstGeom>
          <a:noFill/>
          <a:ln>
            <a:noFill/>
          </a:ln>
        </p:spPr>
        <p:style>
          <a:lnRef idx="0"/>
          <a:fillRef idx="0"/>
          <a:effectRef idx="0"/>
          <a:fontRef idx="minor"/>
        </p:style>
        <p:txBody>
          <a:bodyPr lIns="90000" rIns="90000" tIns="45000" bIns="45000"/>
          <a:p>
            <a:pPr>
              <a:lnSpc>
                <a:spcPct val="100000"/>
              </a:lnSpc>
            </a:pPr>
            <a:r>
              <a:rPr b="0" lang="en-US" sz="1600" spc="-1" strike="noStrike">
                <a:solidFill>
                  <a:srgbClr val="000000"/>
                </a:solidFill>
                <a:latin typeface="Calibri"/>
              </a:rPr>
              <a:t>PD-1</a:t>
            </a:r>
            <a:endParaRPr b="0" lang="en-US" sz="1600" spc="-1" strike="noStrike">
              <a:latin typeface="Arial"/>
            </a:endParaRPr>
          </a:p>
        </p:txBody>
      </p:sp>
      <p:sp>
        <p:nvSpPr>
          <p:cNvPr id="1883" name="Line 54"/>
          <p:cNvSpPr/>
          <p:nvPr/>
        </p:nvSpPr>
        <p:spPr>
          <a:xfrm>
            <a:off x="395280" y="5762520"/>
            <a:ext cx="360" cy="36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1884" name="CustomShape 55"/>
          <p:cNvSpPr/>
          <p:nvPr/>
        </p:nvSpPr>
        <p:spPr>
          <a:xfrm flipV="1" rot="5668800">
            <a:off x="434880" y="5653080"/>
            <a:ext cx="84600" cy="98280"/>
          </a:xfrm>
          <a:custGeom>
            <a:avLst/>
            <a:gdLst/>
            <a:ahLst/>
            <a:rect l="l" t="t" r="r" b="b"/>
            <a:pathLst>
              <a:path w="21600" h="21600">
                <a:moveTo>
                  <a:pt x="-1" y="0"/>
                </a:moveTo>
                <a:cubicBezTo>
                  <a:pt x="11929" y="0"/>
                  <a:pt x="21600" y="9670"/>
                  <a:pt x="21600" y="21600"/>
                </a:cubicBezTo>
                <a:moveTo>
                  <a:pt x="-1" y="0"/>
                </a:moveTo>
                <a:cubicBezTo>
                  <a:pt x="11929" y="0"/>
                  <a:pt x="21600" y="9670"/>
                  <a:pt x="21600" y="21600"/>
                </a:cubicBezTo>
                <a:lnTo>
                  <a:pt x="0" y="21600"/>
                </a:lnTo>
                <a:close/>
              </a:path>
            </a:pathLst>
          </a:custGeom>
          <a:noFill/>
          <a:ln w="25560">
            <a:solidFill>
              <a:srgbClr val="00b0f0"/>
            </a:solidFill>
            <a:round/>
          </a:ln>
        </p:spPr>
        <p:style>
          <a:lnRef idx="0"/>
          <a:fillRef idx="0"/>
          <a:effectRef idx="0"/>
          <a:fontRef idx="minor"/>
        </p:style>
      </p:sp>
      <p:sp>
        <p:nvSpPr>
          <p:cNvPr id="1885" name="CustomShape 56"/>
          <p:cNvSpPr/>
          <p:nvPr/>
        </p:nvSpPr>
        <p:spPr>
          <a:xfrm flipV="1">
            <a:off x="504000" y="5656320"/>
            <a:ext cx="90360" cy="91800"/>
          </a:xfrm>
          <a:custGeom>
            <a:avLst/>
            <a:gdLst/>
            <a:ahLst/>
            <a:rect l="l" t="t" r="r" b="b"/>
            <a:pathLst>
              <a:path w="21600" h="21600">
                <a:moveTo>
                  <a:pt x="-1" y="0"/>
                </a:moveTo>
                <a:cubicBezTo>
                  <a:pt x="11929" y="0"/>
                  <a:pt x="21600" y="9670"/>
                  <a:pt x="21600" y="21600"/>
                </a:cubicBezTo>
                <a:moveTo>
                  <a:pt x="-1" y="0"/>
                </a:moveTo>
                <a:cubicBezTo>
                  <a:pt x="11929" y="0"/>
                  <a:pt x="21600" y="9670"/>
                  <a:pt x="21600" y="21600"/>
                </a:cubicBezTo>
                <a:lnTo>
                  <a:pt x="0" y="21600"/>
                </a:lnTo>
                <a:close/>
              </a:path>
            </a:pathLst>
          </a:custGeom>
          <a:noFill/>
          <a:ln w="25560">
            <a:solidFill>
              <a:srgbClr val="00b0f0"/>
            </a:solidFill>
            <a:round/>
          </a:ln>
        </p:spPr>
        <p:style>
          <a:lnRef idx="0"/>
          <a:fillRef idx="0"/>
          <a:effectRef idx="0"/>
          <a:fontRef idx="minor"/>
        </p:style>
      </p:sp>
      <p:sp>
        <p:nvSpPr>
          <p:cNvPr id="1886" name="Line 57"/>
          <p:cNvSpPr/>
          <p:nvPr/>
        </p:nvSpPr>
        <p:spPr>
          <a:xfrm>
            <a:off x="514080" y="5744520"/>
            <a:ext cx="0" cy="107640"/>
          </a:xfrm>
          <a:prstGeom prst="line">
            <a:avLst/>
          </a:prstGeom>
          <a:ln w="25560">
            <a:solidFill>
              <a:srgbClr val="00b0f0"/>
            </a:solidFill>
            <a:round/>
          </a:ln>
        </p:spPr>
        <p:style>
          <a:lnRef idx="0"/>
          <a:fillRef idx="0"/>
          <a:effectRef idx="0"/>
          <a:fontRef idx="minor"/>
        </p:style>
      </p:sp>
      <p:sp>
        <p:nvSpPr>
          <p:cNvPr id="1887" name="Line 58"/>
          <p:cNvSpPr/>
          <p:nvPr/>
        </p:nvSpPr>
        <p:spPr>
          <a:xfrm>
            <a:off x="514080" y="6003360"/>
            <a:ext cx="0" cy="107640"/>
          </a:xfrm>
          <a:prstGeom prst="line">
            <a:avLst/>
          </a:prstGeom>
          <a:ln>
            <a:round/>
          </a:ln>
        </p:spPr>
        <p:style>
          <a:lnRef idx="2">
            <a:schemeClr val="accent1"/>
          </a:lnRef>
          <a:fillRef idx="0">
            <a:schemeClr val="accent1"/>
          </a:fillRef>
          <a:effectRef idx="1">
            <a:schemeClr val="accent1"/>
          </a:effectRef>
          <a:fontRef idx="minor"/>
        </p:style>
      </p:sp>
      <p:sp>
        <p:nvSpPr>
          <p:cNvPr id="1888" name="CustomShape 59"/>
          <p:cNvSpPr/>
          <p:nvPr/>
        </p:nvSpPr>
        <p:spPr>
          <a:xfrm>
            <a:off x="477720" y="5949360"/>
            <a:ext cx="71640" cy="57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1889" name="CustomShape 60"/>
          <p:cNvSpPr/>
          <p:nvPr/>
        </p:nvSpPr>
        <p:spPr>
          <a:xfrm>
            <a:off x="4009320" y="2921760"/>
            <a:ext cx="54396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PD-L1</a:t>
            </a:r>
            <a:endParaRPr b="0" lang="en-US" sz="1200" spc="-1" strike="noStrike">
              <a:latin typeface="Arial"/>
            </a:endParaRPr>
          </a:p>
        </p:txBody>
      </p:sp>
      <p:sp>
        <p:nvSpPr>
          <p:cNvPr id="1890" name="CustomShape 61"/>
          <p:cNvSpPr/>
          <p:nvPr/>
        </p:nvSpPr>
        <p:spPr>
          <a:xfrm>
            <a:off x="5070600" y="2787120"/>
            <a:ext cx="5756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PD-1</a:t>
            </a:r>
            <a:endParaRPr b="0" lang="en-US" sz="1600" spc="-1" strike="noStrike">
              <a:latin typeface="Arial"/>
            </a:endParaRPr>
          </a:p>
        </p:txBody>
      </p:sp>
      <p:sp>
        <p:nvSpPr>
          <p:cNvPr id="1891" name="CustomShape 62"/>
          <p:cNvSpPr/>
          <p:nvPr/>
        </p:nvSpPr>
        <p:spPr>
          <a:xfrm>
            <a:off x="5546880" y="3774960"/>
            <a:ext cx="5756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PD-1</a:t>
            </a:r>
            <a:endParaRPr b="0" lang="en-US" sz="1600" spc="-1" strike="noStrike">
              <a:latin typeface="Arial"/>
            </a:endParaRPr>
          </a:p>
        </p:txBody>
      </p:sp>
      <p:sp>
        <p:nvSpPr>
          <p:cNvPr id="1892" name="CustomShape 63"/>
          <p:cNvSpPr/>
          <p:nvPr/>
        </p:nvSpPr>
        <p:spPr>
          <a:xfrm>
            <a:off x="4869720" y="1537920"/>
            <a:ext cx="54396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PD-L1</a:t>
            </a:r>
            <a:endParaRPr b="0" lang="en-US" sz="1200" spc="-1" strike="noStrike">
              <a:latin typeface="Arial"/>
            </a:endParaRPr>
          </a:p>
        </p:txBody>
      </p:sp>
      <p:sp>
        <p:nvSpPr>
          <p:cNvPr id="1893" name="CustomShape 64"/>
          <p:cNvSpPr/>
          <p:nvPr/>
        </p:nvSpPr>
        <p:spPr>
          <a:xfrm>
            <a:off x="4851720" y="3896640"/>
            <a:ext cx="54396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PD-L1</a:t>
            </a:r>
            <a:endParaRPr b="0" lang="en-US" sz="1200" spc="-1" strike="noStrike">
              <a:latin typeface="Arial"/>
            </a:endParaRPr>
          </a:p>
        </p:txBody>
      </p:sp>
      <p:sp>
        <p:nvSpPr>
          <p:cNvPr id="1894" name="CustomShape 65"/>
          <p:cNvSpPr/>
          <p:nvPr/>
        </p:nvSpPr>
        <p:spPr>
          <a:xfrm>
            <a:off x="4295880" y="6308640"/>
            <a:ext cx="4536720" cy="36468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800" spc="-1" strike="noStrike">
                <a:solidFill>
                  <a:srgbClr val="0066ff"/>
                </a:solidFill>
                <a:latin typeface="Calibri"/>
                <a:ea typeface="Verdana"/>
              </a:rPr>
              <a:t>(Ceresoli and Mantovani, Lancet Oncol., 2018)</a:t>
            </a:r>
            <a:endParaRPr b="0" lang="en-US" sz="1800" spc="-1" strike="noStrike">
              <a:latin typeface="Arial"/>
            </a:endParaRPr>
          </a:p>
        </p:txBody>
      </p:sp>
      <p:pic>
        <p:nvPicPr>
          <p:cNvPr id="1895" name="Picture 8" descr=""/>
          <p:cNvPicPr/>
          <p:nvPr/>
        </p:nvPicPr>
        <p:blipFill>
          <a:blip r:embed="rId1"/>
          <a:stretch/>
        </p:blipFill>
        <p:spPr>
          <a:xfrm>
            <a:off x="358920" y="276120"/>
            <a:ext cx="1858680" cy="321840"/>
          </a:xfrm>
          <a:prstGeom prst="rect">
            <a:avLst/>
          </a:prstGeom>
          <a:ln>
            <a:noFill/>
          </a:ln>
        </p:spPr>
      </p:pic>
      <p:pic>
        <p:nvPicPr>
          <p:cNvPr id="1896" name="Picture 8" descr=""/>
          <p:cNvPicPr/>
          <p:nvPr/>
        </p:nvPicPr>
        <p:blipFill>
          <a:blip r:embed="rId2"/>
          <a:srcRect l="41092" t="35616" r="43426" b="40633"/>
          <a:stretch/>
        </p:blipFill>
        <p:spPr>
          <a:xfrm>
            <a:off x="8388360" y="249480"/>
            <a:ext cx="522360" cy="424080"/>
          </a:xfrm>
          <a:prstGeom prst="rect">
            <a:avLst/>
          </a:prstGeom>
          <a:ln>
            <a:noFill/>
          </a:ln>
        </p:spPr>
      </p:pic>
    </p:spTree>
  </p:cSld>
  <p:timing>
    <p:tnLst>
      <p:par>
        <p:cTn id="54" dur="indefinite" restart="never" nodeType="tmRoot">
          <p:childTnLst>
            <p:seq>
              <p:cTn id="55"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97" name="Picture 4" descr=""/>
          <p:cNvPicPr/>
          <p:nvPr/>
        </p:nvPicPr>
        <p:blipFill>
          <a:blip r:embed="rId1"/>
          <a:stretch/>
        </p:blipFill>
        <p:spPr>
          <a:xfrm>
            <a:off x="396720" y="1006200"/>
            <a:ext cx="4509360" cy="5614920"/>
          </a:xfrm>
          <a:prstGeom prst="rect">
            <a:avLst/>
          </a:prstGeom>
          <a:ln>
            <a:noFill/>
          </a:ln>
        </p:spPr>
      </p:pic>
      <p:pic>
        <p:nvPicPr>
          <p:cNvPr id="1898" name="Picture 8" descr=""/>
          <p:cNvPicPr/>
          <p:nvPr/>
        </p:nvPicPr>
        <p:blipFill>
          <a:blip r:embed="rId2"/>
          <a:stretch/>
        </p:blipFill>
        <p:spPr>
          <a:xfrm>
            <a:off x="249480" y="100800"/>
            <a:ext cx="1360800" cy="264600"/>
          </a:xfrm>
          <a:prstGeom prst="rect">
            <a:avLst/>
          </a:prstGeom>
          <a:ln>
            <a:noFill/>
          </a:ln>
        </p:spPr>
      </p:pic>
      <p:pic>
        <p:nvPicPr>
          <p:cNvPr id="1899" name="Picture 8" descr=""/>
          <p:cNvPicPr/>
          <p:nvPr/>
        </p:nvPicPr>
        <p:blipFill>
          <a:blip r:embed="rId3"/>
          <a:stretch/>
        </p:blipFill>
        <p:spPr>
          <a:xfrm>
            <a:off x="7911360" y="68760"/>
            <a:ext cx="1095840" cy="325080"/>
          </a:xfrm>
          <a:prstGeom prst="rect">
            <a:avLst/>
          </a:prstGeom>
          <a:ln>
            <a:noFill/>
          </a:ln>
        </p:spPr>
      </p:pic>
      <p:sp>
        <p:nvSpPr>
          <p:cNvPr id="1900" name="CustomShape 1"/>
          <p:cNvSpPr/>
          <p:nvPr/>
        </p:nvSpPr>
        <p:spPr>
          <a:xfrm>
            <a:off x="5542920" y="1641240"/>
            <a:ext cx="3215520" cy="2343600"/>
          </a:xfrm>
          <a:prstGeom prst="rect">
            <a:avLst/>
          </a:prstGeom>
          <a:noFill/>
          <a:ln>
            <a:noFill/>
          </a:ln>
        </p:spPr>
        <p:style>
          <a:lnRef idx="0"/>
          <a:fillRef idx="0"/>
          <a:effectRef idx="0"/>
          <a:fontRef idx="minor"/>
        </p:style>
        <p:txBody>
          <a:bodyPr lIns="87840" rIns="87840" tIns="43920" bIns="43920"/>
          <a:p>
            <a:pPr marL="494280" indent="-493920">
              <a:lnSpc>
                <a:spcPct val="100000"/>
              </a:lnSpc>
              <a:buClr>
                <a:srgbClr val="0070c0"/>
              </a:buClr>
              <a:buFont typeface="Arial"/>
              <a:buAutoNum type="arabicPeriod"/>
            </a:pPr>
            <a:r>
              <a:rPr b="1" lang="en-US" sz="2400" spc="-1" strike="noStrike">
                <a:solidFill>
                  <a:srgbClr val="0070c0"/>
                </a:solidFill>
                <a:latin typeface="Verdana"/>
                <a:ea typeface="Verdana"/>
              </a:rPr>
              <a:t>Pathology: prognostic vs predictive</a:t>
            </a:r>
            <a:endParaRPr b="0" lang="en-US" sz="2400" spc="-1" strike="noStrike">
              <a:latin typeface="Arial"/>
            </a:endParaRPr>
          </a:p>
          <a:p>
            <a:pPr>
              <a:lnSpc>
                <a:spcPct val="100000"/>
              </a:lnSpc>
            </a:pPr>
            <a:endParaRPr b="0" lang="en-US" sz="2400" spc="-1" strike="noStrike">
              <a:latin typeface="Arial"/>
            </a:endParaRPr>
          </a:p>
          <a:p>
            <a:pPr marL="494280" indent="-493920">
              <a:lnSpc>
                <a:spcPct val="100000"/>
              </a:lnSpc>
              <a:buClr>
                <a:srgbClr val="0070c0"/>
              </a:buClr>
              <a:buFont typeface="Arial"/>
              <a:buAutoNum type="arabicPeriod"/>
            </a:pPr>
            <a:r>
              <a:rPr b="1" lang="en-US" sz="2400" spc="-1" strike="noStrike">
                <a:solidFill>
                  <a:srgbClr val="0070c0"/>
                </a:solidFill>
                <a:latin typeface="Verdana"/>
                <a:ea typeface="Verdana"/>
              </a:rPr>
              <a:t>Prevention</a:t>
            </a:r>
            <a:endParaRPr b="0" lang="en-US" sz="2400" spc="-1" strike="noStrike">
              <a:latin typeface="Arial"/>
            </a:endParaRPr>
          </a:p>
          <a:p>
            <a:pPr>
              <a:lnSpc>
                <a:spcPct val="100000"/>
              </a:lnSpc>
            </a:pPr>
            <a:endParaRPr b="0" lang="en-US" sz="2400" spc="-1" strike="noStrike">
              <a:latin typeface="Arial"/>
            </a:endParaRPr>
          </a:p>
        </p:txBody>
      </p:sp>
      <p:sp>
        <p:nvSpPr>
          <p:cNvPr id="1901" name="CustomShape 2"/>
          <p:cNvSpPr/>
          <p:nvPr/>
        </p:nvSpPr>
        <p:spPr>
          <a:xfrm>
            <a:off x="1829160" y="-21240"/>
            <a:ext cx="5857560" cy="819720"/>
          </a:xfrm>
          <a:prstGeom prst="rect">
            <a:avLst/>
          </a:prstGeom>
          <a:noFill/>
          <a:ln>
            <a:noFill/>
          </a:ln>
        </p:spPr>
        <p:style>
          <a:lnRef idx="0"/>
          <a:fillRef idx="0"/>
          <a:effectRef idx="0"/>
          <a:fontRef idx="minor"/>
        </p:style>
        <p:txBody>
          <a:bodyPr lIns="87840" rIns="87840" tIns="43920" bIns="43920"/>
          <a:p>
            <a:pPr algn="ctr">
              <a:lnSpc>
                <a:spcPct val="100000"/>
              </a:lnSpc>
            </a:pPr>
            <a:r>
              <a:rPr b="1" lang="en-US" sz="2400" spc="-1" strike="noStrike">
                <a:solidFill>
                  <a:srgbClr val="0070c0"/>
                </a:solidFill>
                <a:latin typeface="Verdana"/>
                <a:ea typeface="Verdana"/>
              </a:rPr>
              <a:t>TAM, INFLAMMATION AND CANCER:  TRANSLATION</a:t>
            </a:r>
            <a:endParaRPr b="0" lang="en-US" sz="2400" spc="-1" strike="noStrike">
              <a:latin typeface="Arial"/>
            </a:endParaRPr>
          </a:p>
        </p:txBody>
      </p:sp>
    </p:spTree>
  </p:cSld>
  <p:timing>
    <p:tnLst>
      <p:par>
        <p:cTn id="56" dur="indefinite" restart="never" nodeType="tmRoot">
          <p:childTnLst>
            <p:seq>
              <p:cTn id="57"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02" name="Picture 2" descr=""/>
          <p:cNvPicPr/>
          <p:nvPr/>
        </p:nvPicPr>
        <p:blipFill>
          <a:blip r:embed="rId1"/>
          <a:srcRect l="10624" t="12000" r="33837" b="67849"/>
          <a:stretch/>
        </p:blipFill>
        <p:spPr>
          <a:xfrm>
            <a:off x="179640" y="513000"/>
            <a:ext cx="6192360" cy="1403280"/>
          </a:xfrm>
          <a:prstGeom prst="rect">
            <a:avLst/>
          </a:prstGeom>
          <a:ln>
            <a:noFill/>
          </a:ln>
        </p:spPr>
      </p:pic>
      <p:pic>
        <p:nvPicPr>
          <p:cNvPr id="1903" name="Picture 3" descr=""/>
          <p:cNvPicPr/>
          <p:nvPr/>
        </p:nvPicPr>
        <p:blipFill>
          <a:blip r:embed="rId2"/>
          <a:srcRect l="11516" t="14857" r="32585" b="64564"/>
          <a:stretch/>
        </p:blipFill>
        <p:spPr>
          <a:xfrm>
            <a:off x="2627640" y="2033640"/>
            <a:ext cx="6404040" cy="1472760"/>
          </a:xfrm>
          <a:prstGeom prst="rect">
            <a:avLst/>
          </a:prstGeom>
          <a:ln>
            <a:noFill/>
          </a:ln>
        </p:spPr>
      </p:pic>
      <p:pic>
        <p:nvPicPr>
          <p:cNvPr id="1904" name="Picture 4" descr=""/>
          <p:cNvPicPr/>
          <p:nvPr/>
        </p:nvPicPr>
        <p:blipFill>
          <a:blip r:embed="rId3"/>
          <a:srcRect l="13482" t="17855" r="30531" b="64422"/>
          <a:stretch/>
        </p:blipFill>
        <p:spPr>
          <a:xfrm>
            <a:off x="144000" y="3580560"/>
            <a:ext cx="6228000" cy="1231200"/>
          </a:xfrm>
          <a:prstGeom prst="rect">
            <a:avLst/>
          </a:prstGeom>
          <a:ln>
            <a:noFill/>
          </a:ln>
        </p:spPr>
      </p:pic>
      <p:pic>
        <p:nvPicPr>
          <p:cNvPr id="1905" name="Picture 5" descr=""/>
          <p:cNvPicPr/>
          <p:nvPr/>
        </p:nvPicPr>
        <p:blipFill>
          <a:blip r:embed="rId4"/>
          <a:srcRect l="15980" t="22712" r="29014" b="53849"/>
          <a:stretch/>
        </p:blipFill>
        <p:spPr>
          <a:xfrm>
            <a:off x="3060000" y="5190840"/>
            <a:ext cx="5832360" cy="1552320"/>
          </a:xfrm>
          <a:prstGeom prst="rect">
            <a:avLst/>
          </a:prstGeom>
          <a:ln>
            <a:noFill/>
          </a:ln>
        </p:spPr>
      </p:pic>
      <p:pic>
        <p:nvPicPr>
          <p:cNvPr id="1906" name="Picture 7" descr=""/>
          <p:cNvPicPr/>
          <p:nvPr/>
        </p:nvPicPr>
        <p:blipFill>
          <a:blip r:embed="rId5"/>
          <a:srcRect l="48297" t="61562" r="29193" b="36306"/>
          <a:stretch/>
        </p:blipFill>
        <p:spPr>
          <a:xfrm>
            <a:off x="2988000" y="5021640"/>
            <a:ext cx="3528000" cy="207360"/>
          </a:xfrm>
          <a:prstGeom prst="rect">
            <a:avLst/>
          </a:prstGeom>
          <a:ln>
            <a:noFill/>
          </a:ln>
        </p:spPr>
      </p:pic>
      <p:pic>
        <p:nvPicPr>
          <p:cNvPr id="1907" name="Picture 8" descr=""/>
          <p:cNvPicPr/>
          <p:nvPr/>
        </p:nvPicPr>
        <p:blipFill>
          <a:blip r:embed="rId6"/>
          <a:stretch/>
        </p:blipFill>
        <p:spPr>
          <a:xfrm>
            <a:off x="179640" y="116640"/>
            <a:ext cx="1858680" cy="321840"/>
          </a:xfrm>
          <a:prstGeom prst="rect">
            <a:avLst/>
          </a:prstGeom>
          <a:ln>
            <a:noFill/>
          </a:ln>
        </p:spPr>
      </p:pic>
      <p:pic>
        <p:nvPicPr>
          <p:cNvPr id="1908" name="Picture 8" descr=""/>
          <p:cNvPicPr/>
          <p:nvPr/>
        </p:nvPicPr>
        <p:blipFill>
          <a:blip r:embed="rId7"/>
          <a:srcRect l="41092" t="35616" r="43426" b="40633"/>
          <a:stretch/>
        </p:blipFill>
        <p:spPr>
          <a:xfrm>
            <a:off x="8513640" y="116640"/>
            <a:ext cx="522360" cy="424080"/>
          </a:xfrm>
          <a:prstGeom prst="rect">
            <a:avLst/>
          </a:prstGeom>
          <a:ln>
            <a:noFill/>
          </a:ln>
        </p:spPr>
      </p:pic>
    </p:spTree>
  </p:cSld>
  <p:timing>
    <p:tnLst>
      <p:par>
        <p:cTn id="58" dur="indefinite" restart="never" nodeType="tmRoot">
          <p:childTnLst>
            <p:seq>
              <p:cTn id="59"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09" name="Picture 2" descr=""/>
          <p:cNvPicPr/>
          <p:nvPr/>
        </p:nvPicPr>
        <p:blipFill>
          <a:blip r:embed="rId1"/>
          <a:srcRect l="8303" t="37313" r="31195" b="39638"/>
          <a:stretch/>
        </p:blipFill>
        <p:spPr>
          <a:xfrm>
            <a:off x="1022040" y="849240"/>
            <a:ext cx="7419240" cy="1765800"/>
          </a:xfrm>
          <a:prstGeom prst="rect">
            <a:avLst/>
          </a:prstGeom>
          <a:ln>
            <a:noFill/>
          </a:ln>
        </p:spPr>
      </p:pic>
      <p:pic>
        <p:nvPicPr>
          <p:cNvPr id="1910" name="Picture 8" descr=""/>
          <p:cNvPicPr/>
          <p:nvPr/>
        </p:nvPicPr>
        <p:blipFill>
          <a:blip r:embed="rId2"/>
          <a:stretch/>
        </p:blipFill>
        <p:spPr>
          <a:xfrm>
            <a:off x="599760" y="456480"/>
            <a:ext cx="1752120" cy="303480"/>
          </a:xfrm>
          <a:prstGeom prst="rect">
            <a:avLst/>
          </a:prstGeom>
          <a:ln>
            <a:noFill/>
          </a:ln>
        </p:spPr>
      </p:pic>
      <p:pic>
        <p:nvPicPr>
          <p:cNvPr id="1911" name="Picture 8" descr=""/>
          <p:cNvPicPr/>
          <p:nvPr/>
        </p:nvPicPr>
        <p:blipFill>
          <a:blip r:embed="rId3"/>
          <a:srcRect l="41092" t="35616" r="43426" b="40633"/>
          <a:stretch/>
        </p:blipFill>
        <p:spPr>
          <a:xfrm>
            <a:off x="8170200" y="431280"/>
            <a:ext cx="492480" cy="399600"/>
          </a:xfrm>
          <a:prstGeom prst="rect">
            <a:avLst/>
          </a:prstGeom>
          <a:ln>
            <a:noFill/>
          </a:ln>
        </p:spPr>
      </p:pic>
      <p:pic>
        <p:nvPicPr>
          <p:cNvPr id="1912" name="Picture 3" descr=""/>
          <p:cNvPicPr/>
          <p:nvPr/>
        </p:nvPicPr>
        <p:blipFill>
          <a:blip r:embed="rId4"/>
          <a:srcRect l="8394" t="23855" r="31193" b="10000"/>
          <a:stretch/>
        </p:blipFill>
        <p:spPr>
          <a:xfrm>
            <a:off x="1090440" y="2530800"/>
            <a:ext cx="5925240" cy="4054680"/>
          </a:xfrm>
          <a:prstGeom prst="rect">
            <a:avLst/>
          </a:prstGeom>
          <a:ln>
            <a:noFill/>
          </a:ln>
        </p:spPr>
      </p:pic>
    </p:spTree>
  </p:cSld>
  <p:timing>
    <p:tnLst>
      <p:par>
        <p:cTn id="60" dur="indefinite" restart="never" nodeType="tmRoot">
          <p:childTnLst>
            <p:seq>
              <p:cTn id="61"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13" name="Picture 8" descr=""/>
          <p:cNvPicPr/>
          <p:nvPr/>
        </p:nvPicPr>
        <p:blipFill>
          <a:blip r:embed="rId1"/>
          <a:stretch/>
        </p:blipFill>
        <p:spPr>
          <a:xfrm>
            <a:off x="358920" y="276120"/>
            <a:ext cx="1858680" cy="321840"/>
          </a:xfrm>
          <a:prstGeom prst="rect">
            <a:avLst/>
          </a:prstGeom>
          <a:ln>
            <a:noFill/>
          </a:ln>
        </p:spPr>
      </p:pic>
      <p:pic>
        <p:nvPicPr>
          <p:cNvPr id="1914" name="Picture 8" descr=""/>
          <p:cNvPicPr/>
          <p:nvPr/>
        </p:nvPicPr>
        <p:blipFill>
          <a:blip r:embed="rId2"/>
          <a:srcRect l="41092" t="35616" r="43426" b="40633"/>
          <a:stretch/>
        </p:blipFill>
        <p:spPr>
          <a:xfrm>
            <a:off x="8388360" y="249480"/>
            <a:ext cx="522360" cy="424080"/>
          </a:xfrm>
          <a:prstGeom prst="rect">
            <a:avLst/>
          </a:prstGeom>
          <a:ln>
            <a:noFill/>
          </a:ln>
        </p:spPr>
      </p:pic>
      <p:sp>
        <p:nvSpPr>
          <p:cNvPr id="1915" name="CustomShape 1"/>
          <p:cNvSpPr/>
          <p:nvPr/>
        </p:nvSpPr>
        <p:spPr>
          <a:xfrm>
            <a:off x="179640" y="868680"/>
            <a:ext cx="8805240" cy="39528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000" spc="-1" strike="noStrike">
                <a:solidFill>
                  <a:srgbClr val="007852"/>
                </a:solidFill>
                <a:latin typeface="Verdana"/>
              </a:rPr>
              <a:t>IL-1 in cancer related inflammation</a:t>
            </a:r>
            <a:endParaRPr b="0" lang="en-US" sz="2000" spc="-1" strike="noStrike">
              <a:latin typeface="Arial"/>
            </a:endParaRPr>
          </a:p>
        </p:txBody>
      </p:sp>
      <p:sp>
        <p:nvSpPr>
          <p:cNvPr id="1916" name="CustomShape 2"/>
          <p:cNvSpPr/>
          <p:nvPr/>
        </p:nvSpPr>
        <p:spPr>
          <a:xfrm>
            <a:off x="107640" y="2205000"/>
            <a:ext cx="1605960" cy="2280600"/>
          </a:xfrm>
          <a:prstGeom prst="rect">
            <a:avLst/>
          </a:prstGeom>
          <a:noFill/>
          <a:ln>
            <a:noFill/>
          </a:ln>
        </p:spPr>
        <p:style>
          <a:lnRef idx="0"/>
          <a:fillRef idx="0"/>
          <a:effectRef idx="0"/>
          <a:fontRef idx="minor"/>
        </p:style>
        <p:txBody>
          <a:bodyPr lIns="90000" rIns="90000" tIns="45000" bIns="45000"/>
          <a:p>
            <a:pPr>
              <a:lnSpc>
                <a:spcPct val="100000"/>
              </a:lnSpc>
            </a:pPr>
            <a:r>
              <a:rPr b="1" lang="en-US" sz="1200" spc="-1" strike="noStrike">
                <a:solidFill>
                  <a:srgbClr val="000000"/>
                </a:solidFill>
                <a:latin typeface="Verdana"/>
                <a:ea typeface="Verdana"/>
              </a:rPr>
              <a:t>Tissue damage</a:t>
            </a:r>
            <a:endParaRPr b="0" lang="en-US" sz="1200" spc="-1" strike="noStrike">
              <a:latin typeface="Arial"/>
            </a:endParaRPr>
          </a:p>
          <a:p>
            <a:pPr>
              <a:lnSpc>
                <a:spcPct val="100000"/>
              </a:lnSpc>
            </a:pPr>
            <a:endParaRPr b="0" lang="en-US" sz="1200" spc="-1" strike="noStrike">
              <a:latin typeface="Arial"/>
            </a:endParaRPr>
          </a:p>
          <a:p>
            <a:pPr>
              <a:lnSpc>
                <a:spcPct val="100000"/>
              </a:lnSpc>
            </a:pPr>
            <a:endParaRPr b="0" lang="en-US" sz="1200" spc="-1" strike="noStrike">
              <a:latin typeface="Arial"/>
            </a:endParaRPr>
          </a:p>
          <a:p>
            <a:pPr>
              <a:lnSpc>
                <a:spcPct val="100000"/>
              </a:lnSpc>
            </a:pPr>
            <a:endParaRPr b="0" lang="en-US" sz="1200" spc="-1" strike="noStrike">
              <a:latin typeface="Arial"/>
            </a:endParaRPr>
          </a:p>
          <a:p>
            <a:pPr>
              <a:lnSpc>
                <a:spcPct val="100000"/>
              </a:lnSpc>
            </a:pPr>
            <a:r>
              <a:rPr b="1" lang="en-US" sz="1200" spc="-1" strike="noStrike">
                <a:solidFill>
                  <a:srgbClr val="000000"/>
                </a:solidFill>
                <a:latin typeface="Verdana"/>
                <a:ea typeface="Verdana"/>
              </a:rPr>
              <a:t>Inflammasome activators (e.g. asbestos)</a:t>
            </a:r>
            <a:endParaRPr b="0" lang="en-US" sz="1200" spc="-1" strike="noStrike">
              <a:latin typeface="Arial"/>
            </a:endParaRPr>
          </a:p>
          <a:p>
            <a:pPr>
              <a:lnSpc>
                <a:spcPct val="100000"/>
              </a:lnSpc>
            </a:pPr>
            <a:endParaRPr b="0" lang="en-US" sz="1200" spc="-1" strike="noStrike">
              <a:latin typeface="Arial"/>
            </a:endParaRPr>
          </a:p>
          <a:p>
            <a:pPr>
              <a:lnSpc>
                <a:spcPct val="100000"/>
              </a:lnSpc>
            </a:pPr>
            <a:endParaRPr b="0" lang="en-US" sz="1200" spc="-1" strike="noStrike">
              <a:latin typeface="Arial"/>
            </a:endParaRPr>
          </a:p>
          <a:p>
            <a:pPr>
              <a:lnSpc>
                <a:spcPct val="100000"/>
              </a:lnSpc>
            </a:pPr>
            <a:endParaRPr b="0" lang="en-US" sz="1200" spc="-1" strike="noStrike">
              <a:latin typeface="Arial"/>
            </a:endParaRPr>
          </a:p>
          <a:p>
            <a:pPr>
              <a:lnSpc>
                <a:spcPct val="100000"/>
              </a:lnSpc>
            </a:pPr>
            <a:r>
              <a:rPr b="1" lang="en-US" sz="1200" spc="-1" strike="noStrike">
                <a:solidFill>
                  <a:srgbClr val="000000"/>
                </a:solidFill>
                <a:latin typeface="Verdana"/>
                <a:ea typeface="Verdana"/>
              </a:rPr>
              <a:t>Microbial components</a:t>
            </a:r>
            <a:endParaRPr b="0" lang="en-US" sz="1200" spc="-1" strike="noStrike">
              <a:latin typeface="Arial"/>
            </a:endParaRPr>
          </a:p>
        </p:txBody>
      </p:sp>
      <p:sp>
        <p:nvSpPr>
          <p:cNvPr id="1917" name="CustomShape 3"/>
          <p:cNvSpPr/>
          <p:nvPr/>
        </p:nvSpPr>
        <p:spPr>
          <a:xfrm>
            <a:off x="1907640" y="2701800"/>
            <a:ext cx="143640" cy="1582200"/>
          </a:xfrm>
          <a:prstGeom prst="rect">
            <a:avLst/>
          </a:prstGeom>
          <a:noFill/>
          <a:ln>
            <a:noFill/>
          </a:ln>
        </p:spPr>
        <p:style>
          <a:lnRef idx="0"/>
          <a:fillRef idx="0"/>
          <a:effectRef idx="0"/>
          <a:fontRef idx="minor"/>
        </p:style>
        <p:txBody>
          <a:bodyPr lIns="90000" rIns="90000" tIns="45000" bIns="45000"/>
          <a:p>
            <a:pPr>
              <a:lnSpc>
                <a:spcPct val="100000"/>
              </a:lnSpc>
            </a:pPr>
            <a:r>
              <a:rPr b="1" lang="en-US" sz="1400" spc="-1" strike="noStrike">
                <a:solidFill>
                  <a:srgbClr val="000000"/>
                </a:solidFill>
                <a:latin typeface="Verdana"/>
                <a:ea typeface="Verdana"/>
              </a:rPr>
              <a:t>Sensors</a:t>
            </a:r>
            <a:endParaRPr b="0" lang="en-US" sz="1400" spc="-1" strike="noStrike">
              <a:latin typeface="Arial"/>
            </a:endParaRPr>
          </a:p>
        </p:txBody>
      </p:sp>
      <p:sp>
        <p:nvSpPr>
          <p:cNvPr id="1918" name="CustomShape 4"/>
          <p:cNvSpPr/>
          <p:nvPr/>
        </p:nvSpPr>
        <p:spPr>
          <a:xfrm>
            <a:off x="2195640" y="3150360"/>
            <a:ext cx="1728000" cy="637920"/>
          </a:xfrm>
          <a:prstGeom prst="rect">
            <a:avLst/>
          </a:prstGeom>
          <a:noFill/>
          <a:ln>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Verdana"/>
                <a:ea typeface="Verdana"/>
              </a:rPr>
              <a:t>Inflammasomes</a:t>
            </a:r>
            <a:endParaRPr b="0" lang="en-US" sz="1200" spc="-1" strike="noStrike">
              <a:latin typeface="Arial"/>
            </a:endParaRPr>
          </a:p>
          <a:p>
            <a:pPr>
              <a:lnSpc>
                <a:spcPct val="100000"/>
              </a:lnSpc>
            </a:pPr>
            <a:endParaRPr b="0" lang="en-US" sz="1200" spc="-1" strike="noStrike">
              <a:latin typeface="Arial"/>
            </a:endParaRPr>
          </a:p>
          <a:p>
            <a:pPr>
              <a:lnSpc>
                <a:spcPct val="100000"/>
              </a:lnSpc>
            </a:pPr>
            <a:r>
              <a:rPr b="0" lang="en-US" sz="1200" spc="-1" strike="noStrike">
                <a:solidFill>
                  <a:srgbClr val="000000"/>
                </a:solidFill>
                <a:latin typeface="Verdana"/>
                <a:ea typeface="Verdana"/>
              </a:rPr>
              <a:t>TLR</a:t>
            </a:r>
            <a:endParaRPr b="0" lang="en-US" sz="1200" spc="-1" strike="noStrike">
              <a:latin typeface="Arial"/>
            </a:endParaRPr>
          </a:p>
        </p:txBody>
      </p:sp>
      <p:sp>
        <p:nvSpPr>
          <p:cNvPr id="1919" name="CustomShape 5"/>
          <p:cNvSpPr/>
          <p:nvPr/>
        </p:nvSpPr>
        <p:spPr>
          <a:xfrm>
            <a:off x="3780000" y="2923560"/>
            <a:ext cx="935640" cy="729720"/>
          </a:xfrm>
          <a:prstGeom prst="rect">
            <a:avLst/>
          </a:prstGeom>
          <a:noFill/>
          <a:ln>
            <a:noFill/>
          </a:ln>
        </p:spPr>
        <p:style>
          <a:lnRef idx="0"/>
          <a:fillRef idx="0"/>
          <a:effectRef idx="0"/>
          <a:fontRef idx="minor"/>
        </p:style>
        <p:txBody>
          <a:bodyPr lIns="90000" rIns="90000" tIns="45000" bIns="45000"/>
          <a:p>
            <a:pPr>
              <a:lnSpc>
                <a:spcPct val="100000"/>
              </a:lnSpc>
            </a:pPr>
            <a:r>
              <a:rPr b="1" lang="en-US" sz="1400" spc="-1" strike="noStrike">
                <a:solidFill>
                  <a:srgbClr val="000000"/>
                </a:solidFill>
                <a:latin typeface="Verdana"/>
                <a:ea typeface="Verdana"/>
              </a:rPr>
              <a:t>IL - 1α</a:t>
            </a:r>
            <a:endParaRPr b="0" lang="en-US" sz="1400" spc="-1" strike="noStrike">
              <a:latin typeface="Arial"/>
            </a:endParaRPr>
          </a:p>
          <a:p>
            <a:pPr>
              <a:lnSpc>
                <a:spcPct val="100000"/>
              </a:lnSpc>
            </a:pPr>
            <a:endParaRPr b="0" lang="en-US" sz="1400" spc="-1" strike="noStrike">
              <a:latin typeface="Arial"/>
            </a:endParaRPr>
          </a:p>
          <a:p>
            <a:pPr>
              <a:lnSpc>
                <a:spcPct val="100000"/>
              </a:lnSpc>
            </a:pPr>
            <a:r>
              <a:rPr b="1" lang="en-US" sz="1400" spc="-1" strike="noStrike">
                <a:solidFill>
                  <a:srgbClr val="000000"/>
                </a:solidFill>
                <a:latin typeface="Verdana"/>
                <a:ea typeface="Verdana"/>
              </a:rPr>
              <a:t>IL - 1β</a:t>
            </a:r>
            <a:endParaRPr b="0" lang="en-US" sz="1400" spc="-1" strike="noStrike">
              <a:latin typeface="Arial"/>
            </a:endParaRPr>
          </a:p>
        </p:txBody>
      </p:sp>
      <p:sp>
        <p:nvSpPr>
          <p:cNvPr id="1920" name="CustomShape 6"/>
          <p:cNvSpPr/>
          <p:nvPr/>
        </p:nvSpPr>
        <p:spPr>
          <a:xfrm>
            <a:off x="5518440" y="1917000"/>
            <a:ext cx="1439640" cy="3010680"/>
          </a:xfrm>
          <a:prstGeom prst="rect">
            <a:avLst/>
          </a:prstGeom>
          <a:noFill/>
          <a:ln>
            <a:noFill/>
          </a:ln>
        </p:spPr>
        <p:style>
          <a:lnRef idx="0"/>
          <a:fillRef idx="0"/>
          <a:effectRef idx="0"/>
          <a:fontRef idx="minor"/>
        </p:style>
        <p:txBody>
          <a:bodyPr lIns="90000" rIns="90000" tIns="45000" bIns="45000"/>
          <a:p>
            <a:pPr>
              <a:lnSpc>
                <a:spcPct val="100000"/>
              </a:lnSpc>
            </a:pPr>
            <a:r>
              <a:rPr b="1" lang="en-US" sz="1200" spc="-1" strike="noStrike">
                <a:solidFill>
                  <a:srgbClr val="000000"/>
                </a:solidFill>
                <a:latin typeface="Verdana"/>
                <a:ea typeface="Verdana"/>
              </a:rPr>
              <a:t>Angiogenesis</a:t>
            </a:r>
            <a:endParaRPr b="0" lang="en-US" sz="1200" spc="-1" strike="noStrike">
              <a:latin typeface="Arial"/>
            </a:endParaRPr>
          </a:p>
          <a:p>
            <a:pPr>
              <a:lnSpc>
                <a:spcPct val="100000"/>
              </a:lnSpc>
            </a:pPr>
            <a:endParaRPr b="0" lang="en-US" sz="1200" spc="-1" strike="noStrike">
              <a:latin typeface="Arial"/>
            </a:endParaRPr>
          </a:p>
          <a:p>
            <a:pPr>
              <a:lnSpc>
                <a:spcPct val="100000"/>
              </a:lnSpc>
            </a:pPr>
            <a:endParaRPr b="0" lang="en-US" sz="1200" spc="-1" strike="noStrike">
              <a:latin typeface="Arial"/>
            </a:endParaRPr>
          </a:p>
          <a:p>
            <a:pPr>
              <a:lnSpc>
                <a:spcPct val="100000"/>
              </a:lnSpc>
            </a:pPr>
            <a:r>
              <a:rPr b="1" lang="en-US" sz="1200" spc="-1" strike="noStrike">
                <a:solidFill>
                  <a:srgbClr val="000000"/>
                </a:solidFill>
                <a:latin typeface="Verdana"/>
                <a:ea typeface="Verdana"/>
              </a:rPr>
              <a:t>Endothelial cell activation</a:t>
            </a:r>
            <a:endParaRPr b="0" lang="en-US" sz="1200" spc="-1" strike="noStrike">
              <a:latin typeface="Arial"/>
            </a:endParaRPr>
          </a:p>
          <a:p>
            <a:pPr>
              <a:lnSpc>
                <a:spcPct val="100000"/>
              </a:lnSpc>
            </a:pPr>
            <a:endParaRPr b="0" lang="en-US" sz="1200" spc="-1" strike="noStrike">
              <a:latin typeface="Arial"/>
            </a:endParaRPr>
          </a:p>
          <a:p>
            <a:pPr>
              <a:lnSpc>
                <a:spcPct val="100000"/>
              </a:lnSpc>
            </a:pPr>
            <a:endParaRPr b="0" lang="en-US" sz="1200" spc="-1" strike="noStrike">
              <a:latin typeface="Arial"/>
            </a:endParaRPr>
          </a:p>
          <a:p>
            <a:pPr>
              <a:lnSpc>
                <a:spcPct val="100000"/>
              </a:lnSpc>
            </a:pPr>
            <a:r>
              <a:rPr b="1" lang="en-US" sz="1200" spc="-1" strike="noStrike">
                <a:solidFill>
                  <a:srgbClr val="000000"/>
                </a:solidFill>
                <a:latin typeface="Verdana"/>
                <a:ea typeface="Verdana"/>
              </a:rPr>
              <a:t>Lymphoid cell polarization (Th17, ILC3)</a:t>
            </a:r>
            <a:endParaRPr b="0" lang="en-US" sz="1200" spc="-1" strike="noStrike">
              <a:latin typeface="Arial"/>
            </a:endParaRPr>
          </a:p>
          <a:p>
            <a:pPr>
              <a:lnSpc>
                <a:spcPct val="100000"/>
              </a:lnSpc>
            </a:pPr>
            <a:endParaRPr b="0" lang="en-US" sz="1200" spc="-1" strike="noStrike">
              <a:latin typeface="Arial"/>
            </a:endParaRPr>
          </a:p>
          <a:p>
            <a:pPr>
              <a:lnSpc>
                <a:spcPct val="100000"/>
              </a:lnSpc>
            </a:pPr>
            <a:endParaRPr b="0" lang="en-US" sz="1200" spc="-1" strike="noStrike">
              <a:latin typeface="Arial"/>
            </a:endParaRPr>
          </a:p>
          <a:p>
            <a:pPr>
              <a:lnSpc>
                <a:spcPct val="100000"/>
              </a:lnSpc>
            </a:pPr>
            <a:r>
              <a:rPr b="1" lang="en-US" sz="1200" spc="-1" strike="noStrike">
                <a:solidFill>
                  <a:srgbClr val="000000"/>
                </a:solidFill>
                <a:latin typeface="Verdana"/>
                <a:ea typeface="Verdana"/>
              </a:rPr>
              <a:t>MDSC</a:t>
            </a:r>
            <a:endParaRPr b="0" lang="en-US" sz="1200" spc="-1" strike="noStrike">
              <a:latin typeface="Arial"/>
            </a:endParaRPr>
          </a:p>
          <a:p>
            <a:pPr>
              <a:lnSpc>
                <a:spcPct val="100000"/>
              </a:lnSpc>
            </a:pPr>
            <a:endParaRPr b="0" lang="en-US" sz="1200" spc="-1" strike="noStrike">
              <a:latin typeface="Arial"/>
            </a:endParaRPr>
          </a:p>
          <a:p>
            <a:pPr>
              <a:lnSpc>
                <a:spcPct val="100000"/>
              </a:lnSpc>
            </a:pPr>
            <a:endParaRPr b="0" lang="en-US" sz="1200" spc="-1" strike="noStrike">
              <a:latin typeface="Arial"/>
            </a:endParaRPr>
          </a:p>
          <a:p>
            <a:pPr>
              <a:lnSpc>
                <a:spcPct val="100000"/>
              </a:lnSpc>
            </a:pPr>
            <a:r>
              <a:rPr b="1" lang="en-US" sz="1200" spc="-1" strike="noStrike">
                <a:solidFill>
                  <a:srgbClr val="000000"/>
                </a:solidFill>
                <a:latin typeface="Verdana"/>
                <a:ea typeface="Verdana"/>
              </a:rPr>
              <a:t>TAM and TAN</a:t>
            </a:r>
            <a:endParaRPr b="0" lang="en-US" sz="1200" spc="-1" strike="noStrike">
              <a:latin typeface="Arial"/>
            </a:endParaRPr>
          </a:p>
        </p:txBody>
      </p:sp>
      <p:sp>
        <p:nvSpPr>
          <p:cNvPr id="1921" name="CustomShape 7"/>
          <p:cNvSpPr/>
          <p:nvPr/>
        </p:nvSpPr>
        <p:spPr>
          <a:xfrm>
            <a:off x="7463520" y="2550240"/>
            <a:ext cx="1532520" cy="1915560"/>
          </a:xfrm>
          <a:prstGeom prst="rect">
            <a:avLst/>
          </a:prstGeom>
          <a:noFill/>
          <a:ln>
            <a:noFill/>
          </a:ln>
        </p:spPr>
        <p:style>
          <a:lnRef idx="0"/>
          <a:fillRef idx="0"/>
          <a:effectRef idx="0"/>
          <a:fontRef idx="minor"/>
        </p:style>
        <p:txBody>
          <a:bodyPr lIns="90000" rIns="90000" tIns="45000" bIns="45000"/>
          <a:p>
            <a:pPr>
              <a:lnSpc>
                <a:spcPct val="100000"/>
              </a:lnSpc>
            </a:pPr>
            <a:r>
              <a:rPr b="1" lang="en-US" sz="1200" spc="-1" strike="noStrike">
                <a:solidFill>
                  <a:srgbClr val="000000"/>
                </a:solidFill>
                <a:latin typeface="Verdana"/>
                <a:ea typeface="Verdana"/>
              </a:rPr>
              <a:t>Suppression of adaptive immunity</a:t>
            </a:r>
            <a:endParaRPr b="0" lang="en-US" sz="1200" spc="-1" strike="noStrike">
              <a:latin typeface="Arial"/>
            </a:endParaRPr>
          </a:p>
          <a:p>
            <a:pPr>
              <a:lnSpc>
                <a:spcPct val="100000"/>
              </a:lnSpc>
            </a:pPr>
            <a:endParaRPr b="0" lang="en-US" sz="1200" spc="-1" strike="noStrike">
              <a:latin typeface="Arial"/>
            </a:endParaRPr>
          </a:p>
          <a:p>
            <a:pPr>
              <a:lnSpc>
                <a:spcPct val="100000"/>
              </a:lnSpc>
            </a:pPr>
            <a:endParaRPr b="0" lang="en-US" sz="1200" spc="-1" strike="noStrike">
              <a:latin typeface="Arial"/>
            </a:endParaRPr>
          </a:p>
          <a:p>
            <a:pPr>
              <a:lnSpc>
                <a:spcPct val="100000"/>
              </a:lnSpc>
            </a:pPr>
            <a:r>
              <a:rPr b="1" lang="en-US" sz="1200" spc="-1" strike="noStrike">
                <a:solidFill>
                  <a:srgbClr val="000000"/>
                </a:solidFill>
                <a:latin typeface="Verdana"/>
                <a:ea typeface="Verdana"/>
              </a:rPr>
              <a:t>Tumor progression</a:t>
            </a:r>
            <a:endParaRPr b="0" lang="en-US" sz="1200" spc="-1" strike="noStrike">
              <a:latin typeface="Arial"/>
            </a:endParaRPr>
          </a:p>
          <a:p>
            <a:pPr>
              <a:lnSpc>
                <a:spcPct val="100000"/>
              </a:lnSpc>
            </a:pPr>
            <a:endParaRPr b="0" lang="en-US" sz="1200" spc="-1" strike="noStrike">
              <a:latin typeface="Arial"/>
            </a:endParaRPr>
          </a:p>
          <a:p>
            <a:pPr>
              <a:lnSpc>
                <a:spcPct val="100000"/>
              </a:lnSpc>
            </a:pPr>
            <a:endParaRPr b="0" lang="en-US" sz="1200" spc="-1" strike="noStrike">
              <a:latin typeface="Arial"/>
            </a:endParaRPr>
          </a:p>
          <a:p>
            <a:pPr>
              <a:lnSpc>
                <a:spcPct val="100000"/>
              </a:lnSpc>
            </a:pPr>
            <a:r>
              <a:rPr b="1" lang="en-US" sz="1200" spc="-1" strike="noStrike">
                <a:solidFill>
                  <a:srgbClr val="000000"/>
                </a:solidFill>
                <a:latin typeface="Verdana"/>
                <a:ea typeface="Verdana"/>
              </a:rPr>
              <a:t>Metastasis</a:t>
            </a:r>
            <a:endParaRPr b="0" lang="en-US" sz="1200" spc="-1" strike="noStrike">
              <a:latin typeface="Arial"/>
            </a:endParaRPr>
          </a:p>
        </p:txBody>
      </p:sp>
      <p:sp>
        <p:nvSpPr>
          <p:cNvPr id="1922" name="CustomShape 8"/>
          <p:cNvSpPr/>
          <p:nvPr/>
        </p:nvSpPr>
        <p:spPr>
          <a:xfrm>
            <a:off x="2895840" y="6263280"/>
            <a:ext cx="6068160" cy="36468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800" spc="-1" strike="noStrike">
                <a:solidFill>
                  <a:srgbClr val="0066ff"/>
                </a:solidFill>
                <a:latin typeface="Calibri"/>
                <a:ea typeface="Verdana"/>
              </a:rPr>
              <a:t>Mantovani et al, Immunol Rev, 2018; Seminars Immunol, 2018</a:t>
            </a:r>
            <a:endParaRPr b="0" lang="en-US" sz="1800" spc="-1" strike="noStrike">
              <a:latin typeface="Arial"/>
            </a:endParaRPr>
          </a:p>
        </p:txBody>
      </p:sp>
      <p:sp>
        <p:nvSpPr>
          <p:cNvPr id="1923" name="CustomShape 9"/>
          <p:cNvSpPr/>
          <p:nvPr/>
        </p:nvSpPr>
        <p:spPr>
          <a:xfrm>
            <a:off x="3780000" y="2701800"/>
            <a:ext cx="842760" cy="1205280"/>
          </a:xfrm>
          <a:prstGeom prst="rect">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
        <p:nvSpPr>
          <p:cNvPr id="1924" name="CustomShape 10"/>
          <p:cNvSpPr/>
          <p:nvPr/>
        </p:nvSpPr>
        <p:spPr>
          <a:xfrm>
            <a:off x="1569600" y="2456280"/>
            <a:ext cx="287640" cy="187200"/>
          </a:xfrm>
          <a:custGeom>
            <a:avLst/>
            <a:gdLst/>
            <a:ahLst/>
            <a:rect l="l" t="t" r="r" b="b"/>
            <a:pathLst>
              <a:path w="21600" h="21600">
                <a:moveTo>
                  <a:pt x="0" y="0"/>
                </a:moveTo>
                <a:lnTo>
                  <a:pt x="21600" y="21600"/>
                </a:lnTo>
              </a:path>
            </a:pathLst>
          </a:custGeom>
          <a:noFill/>
          <a:ln>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925" name="CustomShape 11"/>
          <p:cNvSpPr/>
          <p:nvPr/>
        </p:nvSpPr>
        <p:spPr>
          <a:xfrm>
            <a:off x="1576440" y="3317040"/>
            <a:ext cx="287640" cy="360"/>
          </a:xfrm>
          <a:custGeom>
            <a:avLst/>
            <a:gdLst/>
            <a:ahLst/>
            <a:rect l="l" t="t" r="r" b="b"/>
            <a:pathLst>
              <a:path w="21600" h="21600">
                <a:moveTo>
                  <a:pt x="0" y="0"/>
                </a:moveTo>
                <a:lnTo>
                  <a:pt x="21600" y="21600"/>
                </a:lnTo>
              </a:path>
            </a:pathLst>
          </a:custGeom>
          <a:noFill/>
          <a:ln>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926" name="CustomShape 12"/>
          <p:cNvSpPr/>
          <p:nvPr/>
        </p:nvSpPr>
        <p:spPr>
          <a:xfrm flipV="1">
            <a:off x="1438200" y="4052520"/>
            <a:ext cx="309600" cy="133920"/>
          </a:xfrm>
          <a:custGeom>
            <a:avLst/>
            <a:gdLst/>
            <a:ahLst/>
            <a:rect l="l" t="t" r="r" b="b"/>
            <a:pathLst>
              <a:path w="21600" h="21600">
                <a:moveTo>
                  <a:pt x="0" y="0"/>
                </a:moveTo>
                <a:lnTo>
                  <a:pt x="21600" y="21600"/>
                </a:lnTo>
              </a:path>
            </a:pathLst>
          </a:custGeom>
          <a:noFill/>
          <a:ln>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927" name="CustomShape 13"/>
          <p:cNvSpPr/>
          <p:nvPr/>
        </p:nvSpPr>
        <p:spPr>
          <a:xfrm flipV="1">
            <a:off x="4860000" y="2284920"/>
            <a:ext cx="488520" cy="243000"/>
          </a:xfrm>
          <a:custGeom>
            <a:avLst/>
            <a:gdLst/>
            <a:ahLst/>
            <a:rect l="l" t="t" r="r" b="b"/>
            <a:pathLst>
              <a:path w="21600" h="21600">
                <a:moveTo>
                  <a:pt x="0" y="0"/>
                </a:moveTo>
                <a:lnTo>
                  <a:pt x="21600" y="21600"/>
                </a:lnTo>
              </a:path>
            </a:pathLst>
          </a:custGeom>
          <a:noFill/>
          <a:ln>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928" name="CustomShape 14"/>
          <p:cNvSpPr/>
          <p:nvPr/>
        </p:nvSpPr>
        <p:spPr>
          <a:xfrm flipV="1">
            <a:off x="4860000" y="2780280"/>
            <a:ext cx="488520" cy="153000"/>
          </a:xfrm>
          <a:custGeom>
            <a:avLst/>
            <a:gdLst/>
            <a:ahLst/>
            <a:rect l="l" t="t" r="r" b="b"/>
            <a:pathLst>
              <a:path w="21600" h="21600">
                <a:moveTo>
                  <a:pt x="0" y="0"/>
                </a:moveTo>
                <a:lnTo>
                  <a:pt x="21600" y="21600"/>
                </a:lnTo>
              </a:path>
            </a:pathLst>
          </a:custGeom>
          <a:noFill/>
          <a:ln>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929" name="CustomShape 15"/>
          <p:cNvSpPr/>
          <p:nvPr/>
        </p:nvSpPr>
        <p:spPr>
          <a:xfrm>
            <a:off x="4880160" y="3357000"/>
            <a:ext cx="488520" cy="360"/>
          </a:xfrm>
          <a:custGeom>
            <a:avLst/>
            <a:gdLst/>
            <a:ahLst/>
            <a:rect l="l" t="t" r="r" b="b"/>
            <a:pathLst>
              <a:path w="21600" h="21600">
                <a:moveTo>
                  <a:pt x="0" y="0"/>
                </a:moveTo>
                <a:lnTo>
                  <a:pt x="21600" y="21600"/>
                </a:lnTo>
              </a:path>
            </a:pathLst>
          </a:custGeom>
          <a:noFill/>
          <a:ln>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930" name="CustomShape 16"/>
          <p:cNvSpPr/>
          <p:nvPr/>
        </p:nvSpPr>
        <p:spPr>
          <a:xfrm>
            <a:off x="4858920" y="3717000"/>
            <a:ext cx="489240" cy="322920"/>
          </a:xfrm>
          <a:custGeom>
            <a:avLst/>
            <a:gdLst/>
            <a:ahLst/>
            <a:rect l="l" t="t" r="r" b="b"/>
            <a:pathLst>
              <a:path w="21600" h="21600">
                <a:moveTo>
                  <a:pt x="0" y="0"/>
                </a:moveTo>
                <a:lnTo>
                  <a:pt x="21600" y="21600"/>
                </a:lnTo>
              </a:path>
            </a:pathLst>
          </a:custGeom>
          <a:noFill/>
          <a:ln>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931" name="CustomShape 17"/>
          <p:cNvSpPr/>
          <p:nvPr/>
        </p:nvSpPr>
        <p:spPr>
          <a:xfrm>
            <a:off x="4788000" y="4119840"/>
            <a:ext cx="560520" cy="533160"/>
          </a:xfrm>
          <a:custGeom>
            <a:avLst/>
            <a:gdLst/>
            <a:ahLst/>
            <a:rect l="l" t="t" r="r" b="b"/>
            <a:pathLst>
              <a:path w="21600" h="21600">
                <a:moveTo>
                  <a:pt x="0" y="0"/>
                </a:moveTo>
                <a:lnTo>
                  <a:pt x="21600" y="21600"/>
                </a:lnTo>
              </a:path>
            </a:pathLst>
          </a:custGeom>
          <a:noFill/>
          <a:ln>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932" name="Line 18"/>
          <p:cNvSpPr/>
          <p:nvPr/>
        </p:nvSpPr>
        <p:spPr>
          <a:xfrm>
            <a:off x="7092000" y="2060640"/>
            <a:ext cx="360" cy="2592360"/>
          </a:xfrm>
          <a:prstGeom prst="line">
            <a:avLst/>
          </a:prstGeom>
          <a:ln>
            <a:round/>
          </a:ln>
        </p:spPr>
        <p:style>
          <a:lnRef idx="2">
            <a:schemeClr val="accent1"/>
          </a:lnRef>
          <a:fillRef idx="0">
            <a:schemeClr val="accent1"/>
          </a:fillRef>
          <a:effectRef idx="1">
            <a:schemeClr val="accent1"/>
          </a:effectRef>
          <a:fontRef idx="minor"/>
        </p:style>
      </p:sp>
      <p:sp>
        <p:nvSpPr>
          <p:cNvPr id="1933" name="Line 19"/>
          <p:cNvSpPr/>
          <p:nvPr/>
        </p:nvSpPr>
        <p:spPr>
          <a:xfrm>
            <a:off x="7020000" y="2060640"/>
            <a:ext cx="80280" cy="360"/>
          </a:xfrm>
          <a:prstGeom prst="line">
            <a:avLst/>
          </a:prstGeom>
          <a:ln>
            <a:round/>
          </a:ln>
        </p:spPr>
        <p:style>
          <a:lnRef idx="2">
            <a:schemeClr val="accent1"/>
          </a:lnRef>
          <a:fillRef idx="0">
            <a:schemeClr val="accent1"/>
          </a:fillRef>
          <a:effectRef idx="1">
            <a:schemeClr val="accent1"/>
          </a:effectRef>
          <a:fontRef idx="minor"/>
        </p:style>
      </p:sp>
      <p:sp>
        <p:nvSpPr>
          <p:cNvPr id="1934" name="Line 20"/>
          <p:cNvSpPr/>
          <p:nvPr/>
        </p:nvSpPr>
        <p:spPr>
          <a:xfrm>
            <a:off x="7020000" y="4653000"/>
            <a:ext cx="80280" cy="360"/>
          </a:xfrm>
          <a:prstGeom prst="line">
            <a:avLst/>
          </a:prstGeom>
          <a:ln>
            <a:round/>
          </a:ln>
        </p:spPr>
        <p:style>
          <a:lnRef idx="2">
            <a:schemeClr val="accent1"/>
          </a:lnRef>
          <a:fillRef idx="0">
            <a:schemeClr val="accent1"/>
          </a:fillRef>
          <a:effectRef idx="1">
            <a:schemeClr val="accent1"/>
          </a:effectRef>
          <a:fontRef idx="minor"/>
        </p:style>
      </p:sp>
      <p:sp>
        <p:nvSpPr>
          <p:cNvPr id="1935" name="CustomShape 21"/>
          <p:cNvSpPr/>
          <p:nvPr/>
        </p:nvSpPr>
        <p:spPr>
          <a:xfrm flipV="1">
            <a:off x="7172640" y="2857680"/>
            <a:ext cx="207360" cy="138960"/>
          </a:xfrm>
          <a:custGeom>
            <a:avLst/>
            <a:gdLst/>
            <a:ahLst/>
            <a:rect l="l" t="t" r="r" b="b"/>
            <a:pathLst>
              <a:path w="21600" h="21600">
                <a:moveTo>
                  <a:pt x="0" y="0"/>
                </a:moveTo>
                <a:lnTo>
                  <a:pt x="21600" y="21600"/>
                </a:lnTo>
              </a:path>
            </a:pathLst>
          </a:custGeom>
          <a:noFill/>
          <a:ln>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936" name="CustomShape 22"/>
          <p:cNvSpPr/>
          <p:nvPr/>
        </p:nvSpPr>
        <p:spPr>
          <a:xfrm>
            <a:off x="7172640" y="3645000"/>
            <a:ext cx="207360" cy="360"/>
          </a:xfrm>
          <a:custGeom>
            <a:avLst/>
            <a:gdLst/>
            <a:ahLst/>
            <a:rect l="l" t="t" r="r" b="b"/>
            <a:pathLst>
              <a:path w="21600" h="21600">
                <a:moveTo>
                  <a:pt x="0" y="0"/>
                </a:moveTo>
                <a:lnTo>
                  <a:pt x="21600" y="21600"/>
                </a:lnTo>
              </a:path>
            </a:pathLst>
          </a:custGeom>
          <a:noFill/>
          <a:ln>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937" name="CustomShape 23"/>
          <p:cNvSpPr/>
          <p:nvPr/>
        </p:nvSpPr>
        <p:spPr>
          <a:xfrm>
            <a:off x="7172640" y="4186800"/>
            <a:ext cx="207360" cy="114840"/>
          </a:xfrm>
          <a:custGeom>
            <a:avLst/>
            <a:gdLst/>
            <a:ahLst/>
            <a:rect l="l" t="t" r="r" b="b"/>
            <a:pathLst>
              <a:path w="21600" h="21600">
                <a:moveTo>
                  <a:pt x="0" y="0"/>
                </a:moveTo>
                <a:lnTo>
                  <a:pt x="21600" y="21600"/>
                </a:lnTo>
              </a:path>
            </a:pathLst>
          </a:custGeom>
          <a:noFill/>
          <a:ln>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938" name="CustomShape 24"/>
          <p:cNvSpPr/>
          <p:nvPr/>
        </p:nvSpPr>
        <p:spPr>
          <a:xfrm>
            <a:off x="1885680" y="2285640"/>
            <a:ext cx="309600" cy="2367360"/>
          </a:xfrm>
          <a:prstGeom prst="roundRect">
            <a:avLst>
              <a:gd name="adj" fmla="val 16667"/>
            </a:avLst>
          </a:prstGeom>
          <a:noFill/>
          <a:ln>
            <a:round/>
          </a:ln>
        </p:spPr>
        <p:style>
          <a:lnRef idx="2">
            <a:schemeClr val="accent1">
              <a:shade val="50000"/>
            </a:schemeClr>
          </a:lnRef>
          <a:fillRef idx="1">
            <a:schemeClr val="accent1"/>
          </a:fillRef>
          <a:effectRef idx="0">
            <a:schemeClr val="accent1"/>
          </a:effectRef>
          <a:fontRef idx="minor"/>
        </p:style>
      </p:sp>
      <p:pic>
        <p:nvPicPr>
          <p:cNvPr id="1939" name="Immagine 27" descr=""/>
          <p:cNvPicPr/>
          <p:nvPr/>
        </p:nvPicPr>
        <p:blipFill>
          <a:blip r:embed="rId3"/>
          <a:stretch/>
        </p:blipFill>
        <p:spPr>
          <a:xfrm>
            <a:off x="3840120" y="207360"/>
            <a:ext cx="1895760" cy="539640"/>
          </a:xfrm>
          <a:prstGeom prst="rect">
            <a:avLst/>
          </a:prstGeom>
          <a:ln>
            <a:noFill/>
          </a:ln>
        </p:spPr>
      </p:pic>
    </p:spTree>
  </p:cSld>
  <p:timing>
    <p:tnLst>
      <p:par>
        <p:cTn id="62" dur="indefinite" restart="never" nodeType="tmRoot">
          <p:childTnLst>
            <p:seq>
              <p:cTn id="63"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93" name="Picture 2" descr=""/>
          <p:cNvPicPr/>
          <p:nvPr/>
        </p:nvPicPr>
        <p:blipFill>
          <a:blip r:embed="rId1"/>
          <a:srcRect l="33368" t="20693" r="17222" b="48031"/>
          <a:stretch/>
        </p:blipFill>
        <p:spPr>
          <a:xfrm>
            <a:off x="383760" y="1174320"/>
            <a:ext cx="8479440" cy="3353760"/>
          </a:xfrm>
          <a:prstGeom prst="rect">
            <a:avLst/>
          </a:prstGeom>
          <a:ln>
            <a:noFill/>
          </a:ln>
        </p:spPr>
      </p:pic>
      <p:sp>
        <p:nvSpPr>
          <p:cNvPr id="1694" name="CustomShape 1"/>
          <p:cNvSpPr/>
          <p:nvPr/>
        </p:nvSpPr>
        <p:spPr>
          <a:xfrm>
            <a:off x="375120" y="4569840"/>
            <a:ext cx="8468280" cy="1282680"/>
          </a:xfrm>
          <a:prstGeom prst="rect">
            <a:avLst/>
          </a:prstGeom>
          <a:noFill/>
          <a:ln>
            <a:noFill/>
          </a:ln>
        </p:spPr>
        <p:style>
          <a:lnRef idx="0"/>
          <a:fillRef idx="0"/>
          <a:effectRef idx="0"/>
          <a:fontRef idx="minor"/>
        </p:style>
        <p:txBody>
          <a:bodyPr lIns="0" rIns="0" tIns="0" bIns="0"/>
          <a:p>
            <a:pPr algn="just">
              <a:lnSpc>
                <a:spcPct val="100000"/>
              </a:lnSpc>
            </a:pPr>
            <a:r>
              <a:rPr b="1" lang="en-US" sz="1100" spc="-1" strike="noStrike">
                <a:solidFill>
                  <a:srgbClr val="000000"/>
                </a:solidFill>
                <a:latin typeface="Arial"/>
              </a:rPr>
              <a:t>FIGURE </a:t>
            </a:r>
            <a:r>
              <a:rPr b="1" lang="en-US" sz="1100" spc="-1" strike="noStrike">
                <a:solidFill>
                  <a:srgbClr val="ff0000"/>
                </a:solidFill>
                <a:latin typeface="Arial"/>
              </a:rPr>
              <a:t>2</a:t>
            </a:r>
            <a:r>
              <a:rPr b="1" lang="en-US" sz="1100" spc="-1" strike="noStrike">
                <a:solidFill>
                  <a:srgbClr val="000000"/>
                </a:solidFill>
                <a:latin typeface="Arial"/>
              </a:rPr>
              <a:t>: Embryonic origins of tissue resident macrophages.</a:t>
            </a:r>
            <a:endParaRPr b="0" lang="en-US" sz="1100" spc="-1" strike="noStrike">
              <a:latin typeface="Arial"/>
            </a:endParaRPr>
          </a:p>
          <a:p>
            <a:pPr algn="just">
              <a:lnSpc>
                <a:spcPct val="100000"/>
              </a:lnSpc>
            </a:pPr>
            <a:r>
              <a:rPr b="0" lang="en-US" sz="1100" spc="-1" strike="noStrike">
                <a:solidFill>
                  <a:srgbClr val="000000"/>
                </a:solidFill>
                <a:latin typeface="Arial"/>
              </a:rPr>
              <a:t>The majority of tissue resident macrophages are seeded during embryonic development. YS macrophages arise first from primitive haematopoiesis and seed the embryonic tissues including the brain as early as E9.0. A wave of YS derived EMPs  </a:t>
            </a:r>
            <a:r>
              <a:rPr b="1" lang="en-US" sz="1100" spc="-1" strike="noStrike">
                <a:solidFill>
                  <a:srgbClr val="000000"/>
                </a:solidFill>
                <a:latin typeface="Arial"/>
              </a:rPr>
              <a:t>( ? DEFINE EMPS</a:t>
            </a:r>
            <a:r>
              <a:rPr b="0" lang="en-US" sz="1100" spc="-1" strike="noStrike">
                <a:solidFill>
                  <a:srgbClr val="000000"/>
                </a:solidFill>
                <a:latin typeface="Arial"/>
              </a:rPr>
              <a:t>)   seeds the FL where definitive haematopoiesis is established on E11.0. The FL is the main site of haematopoiesis until birth. On E12.5, FL derived monocytes populate the embryo and dilute the YS derived populations However, YS macrophages remain the sole source of microglia, the brain’s resident macrophages, likely due to prior establishment of the blood brain barrier. In other tissues, resident macrophages are exclusively derived from FL monocytes. The fate mapping of tissue resident synovial macrophages has not yet been done. </a:t>
            </a:r>
            <a:endParaRPr b="0" lang="en-US" sz="1100" spc="-1" strike="noStrike">
              <a:latin typeface="Arial"/>
            </a:endParaRPr>
          </a:p>
        </p:txBody>
      </p:sp>
      <p:sp>
        <p:nvSpPr>
          <p:cNvPr id="1695" name="CustomShape 2"/>
          <p:cNvSpPr/>
          <p:nvPr/>
        </p:nvSpPr>
        <p:spPr>
          <a:xfrm>
            <a:off x="3552120" y="6480000"/>
            <a:ext cx="5492160" cy="301320"/>
          </a:xfrm>
          <a:prstGeom prst="rect">
            <a:avLst/>
          </a:prstGeom>
          <a:noFill/>
          <a:ln>
            <a:noFill/>
          </a:ln>
        </p:spPr>
        <p:style>
          <a:lnRef idx="0"/>
          <a:fillRef idx="0"/>
          <a:effectRef idx="0"/>
          <a:fontRef idx="minor"/>
        </p:style>
        <p:txBody>
          <a:bodyPr lIns="87480" rIns="87480" tIns="43920" bIns="43920"/>
          <a:p>
            <a:pPr>
              <a:lnSpc>
                <a:spcPct val="100000"/>
              </a:lnSpc>
            </a:pPr>
            <a:r>
              <a:rPr b="1" lang="en-US" sz="1400" spc="-1" strike="noStrike">
                <a:solidFill>
                  <a:srgbClr val="002060"/>
                </a:solidFill>
                <a:latin typeface="Calibri"/>
              </a:rPr>
              <a:t>(Udalova I, Mantovani A, Feldmann M, Nature Rev Rheumatol 2016)</a:t>
            </a:r>
            <a:endParaRPr b="0" lang="en-US" sz="1400" spc="-1" strike="noStrike">
              <a:latin typeface="Arial"/>
            </a:endParaRPr>
          </a:p>
        </p:txBody>
      </p:sp>
      <p:pic>
        <p:nvPicPr>
          <p:cNvPr id="1696" name="Immagine 4" descr=""/>
          <p:cNvPicPr/>
          <p:nvPr/>
        </p:nvPicPr>
        <p:blipFill>
          <a:blip r:embed="rId2"/>
          <a:stretch/>
        </p:blipFill>
        <p:spPr>
          <a:xfrm>
            <a:off x="3476160" y="210960"/>
            <a:ext cx="2216880" cy="631080"/>
          </a:xfrm>
          <a:prstGeom prst="rect">
            <a:avLst/>
          </a:prstGeom>
          <a:ln>
            <a:noFill/>
          </a:ln>
        </p:spPr>
      </p:pic>
      <p:pic>
        <p:nvPicPr>
          <p:cNvPr id="1697" name="Picture 8" descr=""/>
          <p:cNvPicPr/>
          <p:nvPr/>
        </p:nvPicPr>
        <p:blipFill>
          <a:blip r:embed="rId3"/>
          <a:stretch/>
        </p:blipFill>
        <p:spPr>
          <a:xfrm>
            <a:off x="323280" y="399240"/>
            <a:ext cx="1478880" cy="271080"/>
          </a:xfrm>
          <a:prstGeom prst="rect">
            <a:avLst/>
          </a:prstGeom>
          <a:ln>
            <a:noFill/>
          </a:ln>
        </p:spPr>
      </p:pic>
      <p:pic>
        <p:nvPicPr>
          <p:cNvPr id="1698" name="Picture 8" descr=""/>
          <p:cNvPicPr/>
          <p:nvPr/>
        </p:nvPicPr>
        <p:blipFill>
          <a:blip r:embed="rId4"/>
          <a:srcRect l="41092" t="35616" r="43426" b="40633"/>
          <a:stretch/>
        </p:blipFill>
        <p:spPr>
          <a:xfrm>
            <a:off x="8370360" y="294120"/>
            <a:ext cx="492480" cy="399600"/>
          </a:xfrm>
          <a:prstGeom prst="rect">
            <a:avLst/>
          </a:prstGeom>
          <a:ln>
            <a:noFill/>
          </a:ln>
        </p:spPr>
      </p:pic>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40" name="Picture 4" descr=""/>
          <p:cNvPicPr/>
          <p:nvPr/>
        </p:nvPicPr>
        <p:blipFill>
          <a:blip r:embed="rId1"/>
          <a:stretch/>
        </p:blipFill>
        <p:spPr>
          <a:xfrm>
            <a:off x="635760" y="1111320"/>
            <a:ext cx="4251240" cy="5293800"/>
          </a:xfrm>
          <a:prstGeom prst="rect">
            <a:avLst/>
          </a:prstGeom>
          <a:ln>
            <a:noFill/>
          </a:ln>
        </p:spPr>
      </p:pic>
      <p:sp>
        <p:nvSpPr>
          <p:cNvPr id="1941" name="CustomShape 1"/>
          <p:cNvSpPr/>
          <p:nvPr/>
        </p:nvSpPr>
        <p:spPr>
          <a:xfrm>
            <a:off x="5335200" y="1602360"/>
            <a:ext cx="3075840" cy="4560840"/>
          </a:xfrm>
          <a:prstGeom prst="rect">
            <a:avLst/>
          </a:prstGeom>
          <a:noFill/>
          <a:ln>
            <a:noFill/>
          </a:ln>
        </p:spPr>
        <p:style>
          <a:lnRef idx="0"/>
          <a:fillRef idx="0"/>
          <a:effectRef idx="0"/>
          <a:fontRef idx="minor"/>
        </p:style>
        <p:txBody>
          <a:bodyPr lIns="76680" rIns="76680" tIns="38520" bIns="38520"/>
          <a:p>
            <a:pPr marL="430920" indent="-430560">
              <a:lnSpc>
                <a:spcPct val="100000"/>
              </a:lnSpc>
              <a:buClr>
                <a:srgbClr val="0070c0"/>
              </a:buClr>
              <a:buFont typeface="Calibri"/>
              <a:buAutoNum type="arabicPeriod"/>
            </a:pPr>
            <a:r>
              <a:rPr b="1" lang="en-US" sz="2270" spc="-1" strike="noStrike">
                <a:solidFill>
                  <a:srgbClr val="0070c0"/>
                </a:solidFill>
                <a:latin typeface="Verdana"/>
                <a:ea typeface="Verdana"/>
              </a:rPr>
              <a:t>Pathology: prognostic vs predictive</a:t>
            </a:r>
            <a:endParaRPr b="0" lang="en-US" sz="2270" spc="-1" strike="noStrike">
              <a:latin typeface="Arial"/>
            </a:endParaRPr>
          </a:p>
          <a:p>
            <a:pPr>
              <a:lnSpc>
                <a:spcPct val="100000"/>
              </a:lnSpc>
            </a:pPr>
            <a:endParaRPr b="0" lang="en-US" sz="2270" spc="-1" strike="noStrike">
              <a:latin typeface="Arial"/>
            </a:endParaRPr>
          </a:p>
          <a:p>
            <a:pPr marL="430920" indent="-430560">
              <a:lnSpc>
                <a:spcPct val="100000"/>
              </a:lnSpc>
              <a:buClr>
                <a:srgbClr val="0070c0"/>
              </a:buClr>
              <a:buFont typeface="Calibri"/>
              <a:buAutoNum type="arabicPeriod"/>
            </a:pPr>
            <a:r>
              <a:rPr b="1" lang="en-US" sz="2270" spc="-1" strike="noStrike">
                <a:solidFill>
                  <a:srgbClr val="0070c0"/>
                </a:solidFill>
                <a:latin typeface="Verdana"/>
                <a:ea typeface="Verdana"/>
              </a:rPr>
              <a:t>Prevention</a:t>
            </a:r>
            <a:endParaRPr b="0" lang="en-US" sz="2270" spc="-1" strike="noStrike">
              <a:latin typeface="Arial"/>
            </a:endParaRPr>
          </a:p>
          <a:p>
            <a:pPr>
              <a:lnSpc>
                <a:spcPct val="100000"/>
              </a:lnSpc>
            </a:pPr>
            <a:endParaRPr b="0" lang="en-US" sz="2270" spc="-1" strike="noStrike">
              <a:latin typeface="Arial"/>
            </a:endParaRPr>
          </a:p>
          <a:p>
            <a:pPr marL="430920" indent="-430560">
              <a:lnSpc>
                <a:spcPct val="100000"/>
              </a:lnSpc>
              <a:buClr>
                <a:srgbClr val="0070c0"/>
              </a:buClr>
              <a:buFont typeface="Calibri"/>
              <a:buAutoNum type="arabicPeriod"/>
            </a:pPr>
            <a:r>
              <a:rPr b="1" lang="en-US" sz="2270" spc="-1" strike="noStrike">
                <a:solidFill>
                  <a:srgbClr val="0070c0"/>
                </a:solidFill>
                <a:latin typeface="Verdana"/>
                <a:ea typeface="Verdana"/>
              </a:rPr>
              <a:t>Therapy: reeducation and targeting corrupted policemen</a:t>
            </a:r>
            <a:endParaRPr b="0" lang="en-US" sz="2270" spc="-1" strike="noStrike">
              <a:latin typeface="Arial"/>
            </a:endParaRPr>
          </a:p>
          <a:p>
            <a:pPr>
              <a:lnSpc>
                <a:spcPct val="100000"/>
              </a:lnSpc>
            </a:pPr>
            <a:endParaRPr b="0" lang="en-US" sz="2270" spc="-1" strike="noStrike">
              <a:latin typeface="Arial"/>
            </a:endParaRPr>
          </a:p>
          <a:p>
            <a:pPr>
              <a:lnSpc>
                <a:spcPct val="100000"/>
              </a:lnSpc>
            </a:pPr>
            <a:endParaRPr b="0" lang="en-US" sz="2270" spc="-1" strike="noStrike">
              <a:latin typeface="Arial"/>
            </a:endParaRPr>
          </a:p>
        </p:txBody>
      </p:sp>
      <p:pic>
        <p:nvPicPr>
          <p:cNvPr id="1942" name="Picture 8" descr=""/>
          <p:cNvPicPr/>
          <p:nvPr/>
        </p:nvPicPr>
        <p:blipFill>
          <a:blip r:embed="rId2"/>
          <a:stretch/>
        </p:blipFill>
        <p:spPr>
          <a:xfrm>
            <a:off x="496800" y="291600"/>
            <a:ext cx="1282680" cy="249480"/>
          </a:xfrm>
          <a:prstGeom prst="rect">
            <a:avLst/>
          </a:prstGeom>
          <a:ln>
            <a:noFill/>
          </a:ln>
        </p:spPr>
      </p:pic>
      <p:pic>
        <p:nvPicPr>
          <p:cNvPr id="1943" name="Picture 8" descr=""/>
          <p:cNvPicPr/>
          <p:nvPr/>
        </p:nvPicPr>
        <p:blipFill>
          <a:blip r:embed="rId3"/>
          <a:stretch/>
        </p:blipFill>
        <p:spPr>
          <a:xfrm>
            <a:off x="7720200" y="261360"/>
            <a:ext cx="1033200" cy="306360"/>
          </a:xfrm>
          <a:prstGeom prst="rect">
            <a:avLst/>
          </a:prstGeom>
          <a:ln>
            <a:noFill/>
          </a:ln>
        </p:spPr>
      </p:pic>
      <p:sp>
        <p:nvSpPr>
          <p:cNvPr id="1944" name="CustomShape 2"/>
          <p:cNvSpPr/>
          <p:nvPr/>
        </p:nvSpPr>
        <p:spPr>
          <a:xfrm>
            <a:off x="1986480" y="188280"/>
            <a:ext cx="5428080" cy="767160"/>
          </a:xfrm>
          <a:prstGeom prst="rect">
            <a:avLst/>
          </a:prstGeom>
          <a:noFill/>
          <a:ln>
            <a:noFill/>
          </a:ln>
        </p:spPr>
        <p:style>
          <a:lnRef idx="0"/>
          <a:fillRef idx="0"/>
          <a:effectRef idx="0"/>
          <a:fontRef idx="minor"/>
        </p:style>
        <p:txBody>
          <a:bodyPr lIns="76680" rIns="76680" tIns="38520" bIns="38520"/>
          <a:p>
            <a:pPr>
              <a:lnSpc>
                <a:spcPct val="100000"/>
              </a:lnSpc>
            </a:pPr>
            <a:r>
              <a:rPr b="1" lang="en-US" sz="2270" spc="-1" strike="noStrike">
                <a:solidFill>
                  <a:srgbClr val="0070c0"/>
                </a:solidFill>
                <a:latin typeface="Verdana"/>
                <a:ea typeface="Verdana"/>
              </a:rPr>
              <a:t>TAM, INFLAMMATION AND CANCER:  TRANSLATION</a:t>
            </a:r>
            <a:endParaRPr b="0" lang="en-US" sz="2270" spc="-1" strike="noStrike">
              <a:latin typeface="Arial"/>
            </a:endParaRPr>
          </a:p>
        </p:txBody>
      </p:sp>
    </p:spTree>
  </p:cSld>
  <p:timing>
    <p:tnLst>
      <p:par>
        <p:cTn id="64" dur="indefinite" restart="never" nodeType="tmRoot">
          <p:childTnLst>
            <p:seq>
              <p:cTn id="65"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45" name="Picture 2" descr=""/>
          <p:cNvPicPr/>
          <p:nvPr/>
        </p:nvPicPr>
        <p:blipFill>
          <a:blip r:embed="rId1"/>
          <a:stretch/>
        </p:blipFill>
        <p:spPr>
          <a:xfrm>
            <a:off x="507960" y="1636920"/>
            <a:ext cx="8127360" cy="3482280"/>
          </a:xfrm>
          <a:prstGeom prst="rect">
            <a:avLst/>
          </a:prstGeom>
          <a:ln>
            <a:noFill/>
          </a:ln>
        </p:spPr>
      </p:pic>
      <p:pic>
        <p:nvPicPr>
          <p:cNvPr id="1946" name="Picture 8" descr=""/>
          <p:cNvPicPr/>
          <p:nvPr/>
        </p:nvPicPr>
        <p:blipFill>
          <a:blip r:embed="rId2"/>
          <a:stretch/>
        </p:blipFill>
        <p:spPr>
          <a:xfrm>
            <a:off x="729720" y="470160"/>
            <a:ext cx="1208880" cy="235440"/>
          </a:xfrm>
          <a:prstGeom prst="rect">
            <a:avLst/>
          </a:prstGeom>
          <a:ln>
            <a:noFill/>
          </a:ln>
        </p:spPr>
      </p:pic>
      <p:pic>
        <p:nvPicPr>
          <p:cNvPr id="1947" name="Picture 8" descr=""/>
          <p:cNvPicPr/>
          <p:nvPr/>
        </p:nvPicPr>
        <p:blipFill>
          <a:blip r:embed="rId3"/>
          <a:srcRect l="41096" t="35616" r="43427" b="40632"/>
          <a:stretch/>
        </p:blipFill>
        <p:spPr>
          <a:xfrm>
            <a:off x="8056080" y="509400"/>
            <a:ext cx="415800" cy="359640"/>
          </a:xfrm>
          <a:prstGeom prst="rect">
            <a:avLst/>
          </a:prstGeom>
          <a:ln>
            <a:noFill/>
          </a:ln>
        </p:spPr>
      </p:pic>
      <p:sp>
        <p:nvSpPr>
          <p:cNvPr id="1948" name="CustomShape 1"/>
          <p:cNvSpPr/>
          <p:nvPr/>
        </p:nvSpPr>
        <p:spPr>
          <a:xfrm>
            <a:off x="2502000" y="588600"/>
            <a:ext cx="4863600" cy="63108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779" spc="-1" strike="noStrike">
                <a:solidFill>
                  <a:srgbClr val="007850"/>
                </a:solidFill>
                <a:latin typeface="Verdana"/>
              </a:rPr>
              <a:t>Macrophage-targeting antitumour treatment approaches </a:t>
            </a:r>
            <a:endParaRPr b="0" lang="en-US" sz="1779" spc="-1" strike="noStrike">
              <a:latin typeface="Arial"/>
            </a:endParaRPr>
          </a:p>
        </p:txBody>
      </p:sp>
      <p:sp>
        <p:nvSpPr>
          <p:cNvPr id="1949" name="CustomShape 2"/>
          <p:cNvSpPr/>
          <p:nvPr/>
        </p:nvSpPr>
        <p:spPr>
          <a:xfrm>
            <a:off x="4681800" y="5909040"/>
            <a:ext cx="3943800" cy="3337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600" spc="-1" strike="noStrike">
                <a:solidFill>
                  <a:srgbClr val="0066ff"/>
                </a:solidFill>
                <a:latin typeface="Calibri"/>
              </a:rPr>
              <a:t>Mantovani et al, Nature Rev Clin Oncol, 2017</a:t>
            </a:r>
            <a:endParaRPr b="0" lang="en-US" sz="1600" spc="-1" strike="noStrike">
              <a:latin typeface="Arial"/>
            </a:endParaRPr>
          </a:p>
        </p:txBody>
      </p:sp>
      <p:sp>
        <p:nvSpPr>
          <p:cNvPr id="1950" name="CustomShape 3"/>
          <p:cNvSpPr/>
          <p:nvPr/>
        </p:nvSpPr>
        <p:spPr>
          <a:xfrm>
            <a:off x="7365960" y="1930680"/>
            <a:ext cx="812520" cy="812520"/>
          </a:xfrm>
          <a:prstGeom prst="ellipse">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
        <p:nvSpPr>
          <p:cNvPr id="1951" name="CustomShape 4"/>
          <p:cNvSpPr/>
          <p:nvPr/>
        </p:nvSpPr>
        <p:spPr>
          <a:xfrm>
            <a:off x="5735520" y="1296360"/>
            <a:ext cx="2998800" cy="6584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250" spc="-1" strike="noStrike">
                <a:solidFill>
                  <a:srgbClr val="ff0000"/>
                </a:solidFill>
                <a:latin typeface="Calibri"/>
              </a:rPr>
              <a:t>Trabectedin approved by FDA and EMA, </a:t>
            </a:r>
            <a:endParaRPr b="0" lang="en-US" sz="1250" spc="-1" strike="noStrike">
              <a:latin typeface="Arial"/>
            </a:endParaRPr>
          </a:p>
          <a:p>
            <a:pPr>
              <a:lnSpc>
                <a:spcPct val="100000"/>
              </a:lnSpc>
            </a:pPr>
            <a:r>
              <a:rPr b="1" lang="en-US" sz="1250" spc="-1" strike="noStrike">
                <a:solidFill>
                  <a:srgbClr val="ff0000"/>
                </a:solidFill>
                <a:latin typeface="Calibri"/>
              </a:rPr>
              <a:t>Germano et al Cancer Cell 2013; Chemo</a:t>
            </a:r>
            <a:endParaRPr b="0" lang="en-US" sz="1250" spc="-1" strike="noStrike">
              <a:latin typeface="Arial"/>
            </a:endParaRPr>
          </a:p>
          <a:p>
            <a:pPr>
              <a:lnSpc>
                <a:spcPct val="100000"/>
              </a:lnSpc>
            </a:pPr>
            <a:r>
              <a:rPr b="1" lang="en-US" sz="1250" spc="-1" strike="noStrike">
                <a:solidFill>
                  <a:srgbClr val="ff0000"/>
                </a:solidFill>
                <a:latin typeface="Calibri"/>
              </a:rPr>
              <a:t>and macrophage targeting in one molecule</a:t>
            </a:r>
            <a:endParaRPr b="0" lang="en-US" sz="1250" spc="-1" strike="noStrike">
              <a:latin typeface="Arial"/>
            </a:endParaRPr>
          </a:p>
        </p:txBody>
      </p:sp>
    </p:spTree>
  </p:cSld>
  <p:timing>
    <p:tnLst>
      <p:par>
        <p:cTn id="66" dur="indefinite" restart="never" nodeType="tmRoot">
          <p:childTnLst>
            <p:seq>
              <p:cTn id="67" dur="indefinite"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52" name="Imagen 32" descr=""/>
          <p:cNvPicPr/>
          <p:nvPr/>
        </p:nvPicPr>
        <p:blipFill>
          <a:blip r:embed="rId1"/>
          <a:srcRect l="32602" t="13024" r="32602" b="0"/>
          <a:stretch/>
        </p:blipFill>
        <p:spPr>
          <a:xfrm>
            <a:off x="4583160" y="1902240"/>
            <a:ext cx="2709000" cy="5079600"/>
          </a:xfrm>
          <a:prstGeom prst="rect">
            <a:avLst/>
          </a:prstGeom>
          <a:ln>
            <a:noFill/>
          </a:ln>
        </p:spPr>
      </p:pic>
      <p:sp>
        <p:nvSpPr>
          <p:cNvPr id="1953" name="CustomShape 1"/>
          <p:cNvSpPr/>
          <p:nvPr/>
        </p:nvSpPr>
        <p:spPr>
          <a:xfrm>
            <a:off x="1470600" y="727920"/>
            <a:ext cx="6163200" cy="728280"/>
          </a:xfrm>
          <a:prstGeom prst="rect">
            <a:avLst/>
          </a:prstGeom>
          <a:noFill/>
          <a:ln>
            <a:noFill/>
          </a:ln>
        </p:spPr>
        <p:style>
          <a:lnRef idx="0"/>
          <a:fillRef idx="0"/>
          <a:effectRef idx="0"/>
          <a:fontRef idx="minor"/>
        </p:style>
        <p:txBody>
          <a:bodyPr lIns="78120" rIns="78120" tIns="38880" bIns="38880"/>
          <a:p>
            <a:pPr algn="ctr">
              <a:lnSpc>
                <a:spcPct val="100000"/>
              </a:lnSpc>
            </a:pPr>
            <a:r>
              <a:rPr b="1" lang="en-US" sz="2140" spc="-1" strike="noStrike">
                <a:solidFill>
                  <a:srgbClr val="007852"/>
                </a:solidFill>
                <a:latin typeface="Arial"/>
                <a:ea typeface="MS PGothic"/>
              </a:rPr>
              <a:t>Clinical patterns of response to Trabectedin: Chemo and more</a:t>
            </a:r>
            <a:endParaRPr b="0" lang="en-US" sz="2140" spc="-1" strike="noStrike">
              <a:latin typeface="Arial"/>
            </a:endParaRPr>
          </a:p>
        </p:txBody>
      </p:sp>
      <p:sp>
        <p:nvSpPr>
          <p:cNvPr id="1954" name="CustomShape 2"/>
          <p:cNvSpPr/>
          <p:nvPr/>
        </p:nvSpPr>
        <p:spPr>
          <a:xfrm>
            <a:off x="1662480" y="2473200"/>
            <a:ext cx="1155240" cy="236520"/>
          </a:xfrm>
          <a:prstGeom prst="rect">
            <a:avLst/>
          </a:prstGeom>
          <a:noFill/>
          <a:ln>
            <a:noFill/>
          </a:ln>
        </p:spPr>
        <p:style>
          <a:lnRef idx="0"/>
          <a:fillRef idx="0"/>
          <a:effectRef idx="0"/>
          <a:fontRef idx="minor"/>
        </p:style>
        <p:txBody>
          <a:bodyPr lIns="78120" rIns="78120" tIns="38880" bIns="38880" anchor="ctr"/>
          <a:p>
            <a:pPr algn="ctr">
              <a:lnSpc>
                <a:spcPct val="90000"/>
              </a:lnSpc>
            </a:pPr>
            <a:r>
              <a:rPr b="1" lang="en-US" sz="1160" spc="-1" strike="noStrike">
                <a:solidFill>
                  <a:srgbClr val="1c2e4b"/>
                </a:solidFill>
                <a:latin typeface="Arial"/>
                <a:ea typeface="MS PGothic"/>
              </a:rPr>
              <a:t>Pre-treatment</a:t>
            </a:r>
            <a:endParaRPr b="0" lang="en-US" sz="1160" spc="-1" strike="noStrike">
              <a:latin typeface="Arial"/>
            </a:endParaRPr>
          </a:p>
        </p:txBody>
      </p:sp>
      <p:sp>
        <p:nvSpPr>
          <p:cNvPr id="1955" name="CustomShape 3"/>
          <p:cNvSpPr/>
          <p:nvPr/>
        </p:nvSpPr>
        <p:spPr>
          <a:xfrm>
            <a:off x="2818080" y="2473200"/>
            <a:ext cx="1290600" cy="236520"/>
          </a:xfrm>
          <a:prstGeom prst="rect">
            <a:avLst/>
          </a:prstGeom>
          <a:noFill/>
          <a:ln>
            <a:noFill/>
          </a:ln>
        </p:spPr>
        <p:style>
          <a:lnRef idx="0"/>
          <a:fillRef idx="0"/>
          <a:effectRef idx="0"/>
          <a:fontRef idx="minor"/>
        </p:style>
        <p:txBody>
          <a:bodyPr lIns="78120" rIns="78120" tIns="38880" bIns="38880" anchor="ctr"/>
          <a:p>
            <a:pPr algn="ctr">
              <a:lnSpc>
                <a:spcPct val="90000"/>
              </a:lnSpc>
            </a:pPr>
            <a:r>
              <a:rPr b="1" lang="en-US" sz="1160" spc="-1" strike="noStrike">
                <a:solidFill>
                  <a:srgbClr val="1c2e4b"/>
                </a:solidFill>
                <a:latin typeface="Arial"/>
                <a:ea typeface="MS PGothic"/>
              </a:rPr>
              <a:t>Cycle 2</a:t>
            </a:r>
            <a:endParaRPr b="0" lang="en-US" sz="1160" spc="-1" strike="noStrike">
              <a:latin typeface="Arial"/>
            </a:endParaRPr>
          </a:p>
        </p:txBody>
      </p:sp>
      <p:sp>
        <p:nvSpPr>
          <p:cNvPr id="1956" name="CustomShape 4"/>
          <p:cNvSpPr/>
          <p:nvPr/>
        </p:nvSpPr>
        <p:spPr>
          <a:xfrm>
            <a:off x="1662480" y="3895200"/>
            <a:ext cx="1155240" cy="236520"/>
          </a:xfrm>
          <a:prstGeom prst="rect">
            <a:avLst/>
          </a:prstGeom>
          <a:noFill/>
          <a:ln>
            <a:noFill/>
          </a:ln>
        </p:spPr>
        <p:style>
          <a:lnRef idx="0"/>
          <a:fillRef idx="0"/>
          <a:effectRef idx="0"/>
          <a:fontRef idx="minor"/>
        </p:style>
        <p:txBody>
          <a:bodyPr lIns="78120" rIns="78120" tIns="38880" bIns="38880" anchor="ctr"/>
          <a:p>
            <a:pPr algn="ctr">
              <a:lnSpc>
                <a:spcPct val="90000"/>
              </a:lnSpc>
            </a:pPr>
            <a:r>
              <a:rPr b="1" lang="en-US" sz="1160" spc="-1" strike="noStrike">
                <a:solidFill>
                  <a:srgbClr val="1c2e4b"/>
                </a:solidFill>
                <a:latin typeface="Arial"/>
                <a:ea typeface="MS PGothic"/>
              </a:rPr>
              <a:t>Pre-treatment</a:t>
            </a:r>
            <a:endParaRPr b="0" lang="en-US" sz="1160" spc="-1" strike="noStrike">
              <a:latin typeface="Arial"/>
            </a:endParaRPr>
          </a:p>
        </p:txBody>
      </p:sp>
      <p:sp>
        <p:nvSpPr>
          <p:cNvPr id="1957" name="CustomShape 5"/>
          <p:cNvSpPr/>
          <p:nvPr/>
        </p:nvSpPr>
        <p:spPr>
          <a:xfrm>
            <a:off x="2818080" y="3895200"/>
            <a:ext cx="1290600" cy="236520"/>
          </a:xfrm>
          <a:prstGeom prst="rect">
            <a:avLst/>
          </a:prstGeom>
          <a:noFill/>
          <a:ln>
            <a:noFill/>
          </a:ln>
        </p:spPr>
        <p:style>
          <a:lnRef idx="0"/>
          <a:fillRef idx="0"/>
          <a:effectRef idx="0"/>
          <a:fontRef idx="minor"/>
        </p:style>
        <p:txBody>
          <a:bodyPr lIns="78120" rIns="78120" tIns="38880" bIns="38880" anchor="ctr"/>
          <a:p>
            <a:pPr algn="ctr">
              <a:lnSpc>
                <a:spcPct val="90000"/>
              </a:lnSpc>
            </a:pPr>
            <a:r>
              <a:rPr b="1" lang="en-US" sz="1160" spc="-1" strike="noStrike">
                <a:solidFill>
                  <a:srgbClr val="1c2e4b"/>
                </a:solidFill>
                <a:latin typeface="Arial"/>
                <a:ea typeface="MS PGothic"/>
              </a:rPr>
              <a:t>Cycle 3</a:t>
            </a:r>
            <a:endParaRPr b="0" lang="en-US" sz="1160" spc="-1" strike="noStrike">
              <a:latin typeface="Arial"/>
            </a:endParaRPr>
          </a:p>
        </p:txBody>
      </p:sp>
      <p:sp>
        <p:nvSpPr>
          <p:cNvPr id="1958" name="CustomShape 6"/>
          <p:cNvSpPr/>
          <p:nvPr/>
        </p:nvSpPr>
        <p:spPr>
          <a:xfrm>
            <a:off x="1864080" y="1881000"/>
            <a:ext cx="1838160" cy="328320"/>
          </a:xfrm>
          <a:prstGeom prst="roundRect">
            <a:avLst>
              <a:gd name="adj" fmla="val 27491"/>
            </a:avLst>
          </a:prstGeom>
          <a:solidFill>
            <a:schemeClr val="accent2"/>
          </a:solidFill>
          <a:ln>
            <a:noFill/>
          </a:ln>
        </p:spPr>
        <p:style>
          <a:lnRef idx="0"/>
          <a:fillRef idx="0"/>
          <a:effectRef idx="0"/>
          <a:fontRef idx="minor"/>
        </p:style>
      </p:sp>
      <p:sp>
        <p:nvSpPr>
          <p:cNvPr id="1959" name="CustomShape 7"/>
          <p:cNvSpPr/>
          <p:nvPr/>
        </p:nvSpPr>
        <p:spPr>
          <a:xfrm>
            <a:off x="1887480" y="1813320"/>
            <a:ext cx="1778760" cy="321480"/>
          </a:xfrm>
          <a:prstGeom prst="rect">
            <a:avLst/>
          </a:prstGeom>
          <a:noFill/>
          <a:ln>
            <a:noFill/>
          </a:ln>
        </p:spPr>
        <p:style>
          <a:lnRef idx="0"/>
          <a:fillRef idx="0"/>
          <a:effectRef idx="0"/>
          <a:fontRef idx="minor"/>
        </p:style>
        <p:txBody>
          <a:bodyPr wrap="none" lIns="78120" rIns="78120" tIns="38880" bIns="38880"/>
          <a:p>
            <a:pPr algn="ctr">
              <a:lnSpc>
                <a:spcPct val="100000"/>
              </a:lnSpc>
            </a:pPr>
            <a:r>
              <a:rPr b="1" lang="en-US" sz="1600" spc="-1" strike="noStrike">
                <a:solidFill>
                  <a:srgbClr val="ffffff"/>
                </a:solidFill>
                <a:latin typeface="Arial"/>
                <a:ea typeface="MS PGothic"/>
              </a:rPr>
              <a:t>Classical pattern</a:t>
            </a:r>
            <a:endParaRPr b="0" lang="en-US" sz="1600" spc="-1" strike="noStrike">
              <a:latin typeface="Arial"/>
            </a:endParaRPr>
          </a:p>
        </p:txBody>
      </p:sp>
      <p:sp>
        <p:nvSpPr>
          <p:cNvPr id="1960" name="CustomShape 8"/>
          <p:cNvSpPr/>
          <p:nvPr/>
        </p:nvSpPr>
        <p:spPr>
          <a:xfrm>
            <a:off x="4588920" y="1517040"/>
            <a:ext cx="2933280" cy="326880"/>
          </a:xfrm>
          <a:prstGeom prst="roundRect">
            <a:avLst>
              <a:gd name="adj" fmla="val 27489"/>
            </a:avLst>
          </a:prstGeom>
          <a:solidFill>
            <a:srgbClr val="9c0068"/>
          </a:solidFill>
          <a:ln>
            <a:noFill/>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961" name="CustomShape 9"/>
          <p:cNvSpPr/>
          <p:nvPr/>
        </p:nvSpPr>
        <p:spPr>
          <a:xfrm>
            <a:off x="4609080" y="1517040"/>
            <a:ext cx="2891520" cy="321480"/>
          </a:xfrm>
          <a:prstGeom prst="rect">
            <a:avLst/>
          </a:prstGeom>
          <a:solidFill>
            <a:srgbClr val="ff0066"/>
          </a:solidFill>
          <a:ln>
            <a:noFill/>
          </a:ln>
        </p:spPr>
        <p:style>
          <a:lnRef idx="0"/>
          <a:fillRef idx="0"/>
          <a:effectRef idx="0"/>
          <a:fontRef idx="minor"/>
        </p:style>
        <p:txBody>
          <a:bodyPr wrap="none" lIns="78120" rIns="78120" tIns="38880" bIns="38880"/>
          <a:p>
            <a:pPr algn="ctr">
              <a:lnSpc>
                <a:spcPct val="100000"/>
              </a:lnSpc>
            </a:pPr>
            <a:r>
              <a:rPr b="1" lang="en-US" sz="1600" spc="-1" strike="noStrike">
                <a:solidFill>
                  <a:srgbClr val="ffffff"/>
                </a:solidFill>
                <a:latin typeface="Arial"/>
                <a:ea typeface="MS PGothic"/>
              </a:rPr>
              <a:t>Atypical pattern of response</a:t>
            </a:r>
            <a:endParaRPr b="0" lang="en-US" sz="1600" spc="-1" strike="noStrike">
              <a:latin typeface="Arial"/>
            </a:endParaRPr>
          </a:p>
        </p:txBody>
      </p:sp>
      <p:sp>
        <p:nvSpPr>
          <p:cNvPr id="1962" name="CustomShape 10"/>
          <p:cNvSpPr/>
          <p:nvPr/>
        </p:nvSpPr>
        <p:spPr>
          <a:xfrm>
            <a:off x="4775040" y="6168240"/>
            <a:ext cx="3781440" cy="267480"/>
          </a:xfrm>
          <a:prstGeom prst="rect">
            <a:avLst/>
          </a:prstGeom>
          <a:noFill/>
          <a:ln>
            <a:noFill/>
          </a:ln>
        </p:spPr>
        <p:style>
          <a:lnRef idx="0"/>
          <a:fillRef idx="0"/>
          <a:effectRef idx="0"/>
          <a:fontRef idx="minor"/>
        </p:style>
        <p:txBody>
          <a:bodyPr lIns="78120" rIns="78120" tIns="38880" bIns="38880"/>
          <a:p>
            <a:pPr algn="ctr">
              <a:lnSpc>
                <a:spcPct val="100000"/>
              </a:lnSpc>
              <a:spcBef>
                <a:spcPts val="247"/>
              </a:spcBef>
            </a:pPr>
            <a:r>
              <a:rPr b="1" lang="en-US" sz="1250" spc="-1" strike="noStrike">
                <a:solidFill>
                  <a:srgbClr val="0070c0"/>
                </a:solidFill>
                <a:latin typeface="Calibri"/>
                <a:ea typeface="MS PGothic"/>
              </a:rPr>
              <a:t>Adapted from F. Grosso  et al, Lancet Oncology 2007</a:t>
            </a:r>
            <a:endParaRPr b="0" lang="en-US" sz="1250" spc="-1" strike="noStrike">
              <a:latin typeface="Arial"/>
            </a:endParaRPr>
          </a:p>
        </p:txBody>
      </p:sp>
      <p:sp>
        <p:nvSpPr>
          <p:cNvPr id="1963" name="CustomShape 11"/>
          <p:cNvSpPr/>
          <p:nvPr/>
        </p:nvSpPr>
        <p:spPr>
          <a:xfrm>
            <a:off x="5441400" y="1928160"/>
            <a:ext cx="1290600" cy="236520"/>
          </a:xfrm>
          <a:prstGeom prst="rect">
            <a:avLst/>
          </a:prstGeom>
          <a:noFill/>
          <a:ln>
            <a:noFill/>
          </a:ln>
        </p:spPr>
        <p:style>
          <a:lnRef idx="0"/>
          <a:fillRef idx="0"/>
          <a:effectRef idx="0"/>
          <a:fontRef idx="minor"/>
        </p:style>
        <p:txBody>
          <a:bodyPr lIns="78120" rIns="78120" tIns="38880" bIns="38880" anchor="ctr"/>
          <a:p>
            <a:pPr algn="ctr">
              <a:lnSpc>
                <a:spcPct val="90000"/>
              </a:lnSpc>
            </a:pPr>
            <a:r>
              <a:rPr b="1" lang="en-US" sz="1160" spc="-1" strike="noStrike">
                <a:solidFill>
                  <a:srgbClr val="1c2e4b"/>
                </a:solidFill>
                <a:latin typeface="Arial"/>
                <a:ea typeface="MS PGothic"/>
              </a:rPr>
              <a:t>Pre-treatment</a:t>
            </a:r>
            <a:endParaRPr b="0" lang="en-US" sz="1160" spc="-1" strike="noStrike">
              <a:latin typeface="Arial"/>
            </a:endParaRPr>
          </a:p>
        </p:txBody>
      </p:sp>
      <p:sp>
        <p:nvSpPr>
          <p:cNvPr id="1964" name="CustomShape 12"/>
          <p:cNvSpPr/>
          <p:nvPr/>
        </p:nvSpPr>
        <p:spPr>
          <a:xfrm>
            <a:off x="4965840" y="3281760"/>
            <a:ext cx="990360" cy="236520"/>
          </a:xfrm>
          <a:prstGeom prst="rect">
            <a:avLst/>
          </a:prstGeom>
          <a:noFill/>
          <a:ln>
            <a:noFill/>
          </a:ln>
        </p:spPr>
        <p:style>
          <a:lnRef idx="0"/>
          <a:fillRef idx="0"/>
          <a:effectRef idx="0"/>
          <a:fontRef idx="minor"/>
        </p:style>
        <p:txBody>
          <a:bodyPr lIns="78120" rIns="78120" tIns="38880" bIns="38880" anchor="ctr"/>
          <a:p>
            <a:pPr algn="ctr">
              <a:lnSpc>
                <a:spcPct val="90000"/>
              </a:lnSpc>
            </a:pPr>
            <a:r>
              <a:rPr b="1" lang="en-US" sz="1160" spc="-1" strike="noStrike">
                <a:solidFill>
                  <a:srgbClr val="1c2e4b"/>
                </a:solidFill>
                <a:latin typeface="Arial"/>
                <a:ea typeface="MS PGothic"/>
              </a:rPr>
              <a:t>Cycle 1</a:t>
            </a:r>
            <a:endParaRPr b="0" lang="en-US" sz="1160" spc="-1" strike="noStrike">
              <a:latin typeface="Arial"/>
            </a:endParaRPr>
          </a:p>
        </p:txBody>
      </p:sp>
      <p:sp>
        <p:nvSpPr>
          <p:cNvPr id="1965" name="CustomShape 13"/>
          <p:cNvSpPr/>
          <p:nvPr/>
        </p:nvSpPr>
        <p:spPr>
          <a:xfrm>
            <a:off x="6276600" y="3281760"/>
            <a:ext cx="744840" cy="236520"/>
          </a:xfrm>
          <a:prstGeom prst="rect">
            <a:avLst/>
          </a:prstGeom>
          <a:noFill/>
          <a:ln>
            <a:noFill/>
          </a:ln>
        </p:spPr>
        <p:style>
          <a:lnRef idx="0"/>
          <a:fillRef idx="0"/>
          <a:effectRef idx="0"/>
          <a:fontRef idx="minor"/>
        </p:style>
        <p:txBody>
          <a:bodyPr lIns="78120" rIns="78120" tIns="38880" bIns="38880" anchor="ctr"/>
          <a:p>
            <a:pPr algn="ctr">
              <a:lnSpc>
                <a:spcPct val="90000"/>
              </a:lnSpc>
            </a:pPr>
            <a:r>
              <a:rPr b="1" lang="en-US" sz="1160" spc="-1" strike="noStrike">
                <a:solidFill>
                  <a:srgbClr val="1c2e4b"/>
                </a:solidFill>
                <a:latin typeface="Arial"/>
                <a:ea typeface="MS PGothic"/>
              </a:rPr>
              <a:t>Cycle 5</a:t>
            </a:r>
            <a:endParaRPr b="0" lang="en-US" sz="1160" spc="-1" strike="noStrike">
              <a:latin typeface="Arial"/>
            </a:endParaRPr>
          </a:p>
        </p:txBody>
      </p:sp>
      <p:sp>
        <p:nvSpPr>
          <p:cNvPr id="1966" name="CustomShape 14"/>
          <p:cNvSpPr/>
          <p:nvPr/>
        </p:nvSpPr>
        <p:spPr>
          <a:xfrm>
            <a:off x="4991040" y="4636440"/>
            <a:ext cx="939240" cy="236520"/>
          </a:xfrm>
          <a:prstGeom prst="rect">
            <a:avLst/>
          </a:prstGeom>
          <a:noFill/>
          <a:ln>
            <a:noFill/>
          </a:ln>
        </p:spPr>
        <p:style>
          <a:lnRef idx="0"/>
          <a:fillRef idx="0"/>
          <a:effectRef idx="0"/>
          <a:fontRef idx="minor"/>
        </p:style>
        <p:txBody>
          <a:bodyPr lIns="78120" rIns="78120" tIns="38880" bIns="38880" anchor="ctr"/>
          <a:p>
            <a:pPr algn="ctr">
              <a:lnSpc>
                <a:spcPct val="90000"/>
              </a:lnSpc>
            </a:pPr>
            <a:r>
              <a:rPr b="1" lang="en-US" sz="1160" spc="-1" strike="noStrike">
                <a:solidFill>
                  <a:srgbClr val="1c2e4b"/>
                </a:solidFill>
                <a:latin typeface="Arial"/>
                <a:ea typeface="MS PGothic"/>
              </a:rPr>
              <a:t>Cycle 8</a:t>
            </a:r>
            <a:endParaRPr b="0" lang="en-US" sz="1160" spc="-1" strike="noStrike">
              <a:latin typeface="Arial"/>
            </a:endParaRPr>
          </a:p>
        </p:txBody>
      </p:sp>
      <p:sp>
        <p:nvSpPr>
          <p:cNvPr id="1967" name="CustomShape 15"/>
          <p:cNvSpPr/>
          <p:nvPr/>
        </p:nvSpPr>
        <p:spPr>
          <a:xfrm>
            <a:off x="6208920" y="4636440"/>
            <a:ext cx="880200" cy="236520"/>
          </a:xfrm>
          <a:prstGeom prst="rect">
            <a:avLst/>
          </a:prstGeom>
          <a:noFill/>
          <a:ln>
            <a:noFill/>
          </a:ln>
        </p:spPr>
        <p:style>
          <a:lnRef idx="0"/>
          <a:fillRef idx="0"/>
          <a:effectRef idx="0"/>
          <a:fontRef idx="minor"/>
        </p:style>
        <p:txBody>
          <a:bodyPr lIns="78120" rIns="78120" tIns="38880" bIns="38880" anchor="ctr"/>
          <a:p>
            <a:pPr algn="ctr">
              <a:lnSpc>
                <a:spcPct val="90000"/>
              </a:lnSpc>
            </a:pPr>
            <a:r>
              <a:rPr b="1" lang="en-US" sz="1160" spc="-1" strike="noStrike">
                <a:solidFill>
                  <a:srgbClr val="1c2e4b"/>
                </a:solidFill>
                <a:latin typeface="Arial"/>
                <a:ea typeface="MS PGothic"/>
              </a:rPr>
              <a:t>Cycle 11</a:t>
            </a:r>
            <a:endParaRPr b="0" lang="en-US" sz="1160" spc="-1" strike="noStrike">
              <a:latin typeface="Arial"/>
            </a:endParaRPr>
          </a:p>
        </p:txBody>
      </p:sp>
      <p:sp>
        <p:nvSpPr>
          <p:cNvPr id="1968" name="Line 16"/>
          <p:cNvSpPr/>
          <p:nvPr/>
        </p:nvSpPr>
        <p:spPr>
          <a:xfrm flipH="1">
            <a:off x="1470240" y="818640"/>
            <a:ext cx="1440" cy="464040"/>
          </a:xfrm>
          <a:prstGeom prst="line">
            <a:avLst/>
          </a:prstGeom>
          <a:ln>
            <a:solidFill>
              <a:schemeClr val="bg1"/>
            </a:solidFill>
            <a:round/>
          </a:ln>
        </p:spPr>
        <p:style>
          <a:lnRef idx="2">
            <a:schemeClr val="accent1"/>
          </a:lnRef>
          <a:fillRef idx="0">
            <a:schemeClr val="accent1"/>
          </a:fillRef>
          <a:effectRef idx="1">
            <a:schemeClr val="accent1"/>
          </a:effectRef>
          <a:fontRef idx="minor"/>
        </p:style>
      </p:sp>
      <p:pic>
        <p:nvPicPr>
          <p:cNvPr id="1969" name="Imagen 32" descr=""/>
          <p:cNvPicPr/>
          <p:nvPr/>
        </p:nvPicPr>
        <p:blipFill>
          <a:blip r:embed="rId2"/>
          <a:srcRect l="0" t="22299" r="66528" b="0"/>
          <a:stretch/>
        </p:blipFill>
        <p:spPr>
          <a:xfrm>
            <a:off x="1503000" y="2444040"/>
            <a:ext cx="2606040" cy="4537800"/>
          </a:xfrm>
          <a:prstGeom prst="rect">
            <a:avLst/>
          </a:prstGeom>
          <a:ln>
            <a:noFill/>
          </a:ln>
        </p:spPr>
      </p:pic>
      <p:pic>
        <p:nvPicPr>
          <p:cNvPr id="1970" name="Picture 8" descr=""/>
          <p:cNvPicPr/>
          <p:nvPr/>
        </p:nvPicPr>
        <p:blipFill>
          <a:blip r:embed="rId3"/>
          <a:stretch/>
        </p:blipFill>
        <p:spPr>
          <a:xfrm>
            <a:off x="729720" y="470160"/>
            <a:ext cx="1208880" cy="235440"/>
          </a:xfrm>
          <a:prstGeom prst="rect">
            <a:avLst/>
          </a:prstGeom>
          <a:ln>
            <a:noFill/>
          </a:ln>
        </p:spPr>
      </p:pic>
      <p:pic>
        <p:nvPicPr>
          <p:cNvPr id="1971" name="Picture 8" descr=""/>
          <p:cNvPicPr/>
          <p:nvPr/>
        </p:nvPicPr>
        <p:blipFill>
          <a:blip r:embed="rId4"/>
          <a:stretch/>
        </p:blipFill>
        <p:spPr>
          <a:xfrm>
            <a:off x="7539480" y="442080"/>
            <a:ext cx="974520" cy="289080"/>
          </a:xfrm>
          <a:prstGeom prst="rect">
            <a:avLst/>
          </a:prstGeom>
          <a:ln>
            <a:noFill/>
          </a:ln>
        </p:spPr>
      </p:pic>
      <p:grpSp>
        <p:nvGrpSpPr>
          <p:cNvPr id="1972" name="Group 17"/>
          <p:cNvGrpSpPr/>
          <p:nvPr/>
        </p:nvGrpSpPr>
        <p:grpSpPr>
          <a:xfrm>
            <a:off x="2712240" y="5231160"/>
            <a:ext cx="1588320" cy="1245960"/>
            <a:chOff x="2712240" y="5231160"/>
            <a:chExt cx="1588320" cy="1245960"/>
          </a:xfrm>
        </p:grpSpPr>
        <p:pic>
          <p:nvPicPr>
            <p:cNvPr id="1973" name="Picture 8" descr=""/>
            <p:cNvPicPr/>
            <p:nvPr/>
          </p:nvPicPr>
          <p:blipFill>
            <a:blip r:embed="rId5"/>
            <a:stretch/>
          </p:blipFill>
          <p:spPr>
            <a:xfrm>
              <a:off x="2712240" y="5231160"/>
              <a:ext cx="1588320" cy="1245960"/>
            </a:xfrm>
            <a:prstGeom prst="rect">
              <a:avLst/>
            </a:prstGeom>
            <a:ln>
              <a:noFill/>
            </a:ln>
          </p:spPr>
        </p:pic>
        <p:sp>
          <p:nvSpPr>
            <p:cNvPr id="1974" name="CustomShape 18"/>
            <p:cNvSpPr/>
            <p:nvPr/>
          </p:nvSpPr>
          <p:spPr>
            <a:xfrm>
              <a:off x="2787840" y="6146640"/>
              <a:ext cx="1263960" cy="266040"/>
            </a:xfrm>
            <a:prstGeom prst="rect">
              <a:avLst/>
            </a:prstGeom>
            <a:solidFill>
              <a:schemeClr val="bg1"/>
            </a:solidFill>
            <a:ln>
              <a:noFill/>
            </a:ln>
          </p:spPr>
          <p:style>
            <a:lnRef idx="0"/>
            <a:fillRef idx="0"/>
            <a:effectRef idx="0"/>
            <a:fontRef idx="minor"/>
          </p:style>
          <p:txBody>
            <a:bodyPr wrap="none" lIns="90000" rIns="90000" tIns="45000" bIns="45000" anchor="ctr"/>
            <a:p>
              <a:pPr algn="ctr">
                <a:lnSpc>
                  <a:spcPct val="100000"/>
                </a:lnSpc>
              </a:pPr>
              <a:r>
                <a:rPr b="1" lang="en-US" sz="1420" spc="-1" strike="noStrike">
                  <a:solidFill>
                    <a:srgbClr val="17375e"/>
                  </a:solidFill>
                  <a:latin typeface="Arial"/>
                </a:rPr>
                <a:t>TRABECTEDIN</a:t>
              </a:r>
              <a:endParaRPr b="0" lang="en-US" sz="1420" spc="-1" strike="noStrike">
                <a:latin typeface="Arial"/>
              </a:endParaRPr>
            </a:p>
          </p:txBody>
        </p:sp>
      </p:grpSp>
      <p:pic>
        <p:nvPicPr>
          <p:cNvPr id="1975" name="" descr=""/>
          <p:cNvPicPr/>
          <p:nvPr/>
        </p:nvPicPr>
        <p:blipFill>
          <a:blip r:embed="rId6"/>
          <a:stretch/>
        </p:blipFill>
        <p:spPr>
          <a:xfrm>
            <a:off x="1320840" y="5308560"/>
            <a:ext cx="1219320" cy="952560"/>
          </a:xfrm>
          <a:prstGeom prst="rect">
            <a:avLst/>
          </a:prstGeom>
          <a:ln>
            <a:noFill/>
          </a:ln>
        </p:spPr>
      </p:pic>
    </p:spTree>
  </p:cSld>
  <p:timing>
    <p:tnLst>
      <p:par>
        <p:cTn id="68" dur="indefinite" restart="never" nodeType="tmRoot">
          <p:childTnLst>
            <p:seq>
              <p:cTn id="69" dur="indefinite"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76" name="Picture 2" descr=""/>
          <p:cNvPicPr/>
          <p:nvPr/>
        </p:nvPicPr>
        <p:blipFill>
          <a:blip r:embed="rId1"/>
          <a:stretch/>
        </p:blipFill>
        <p:spPr>
          <a:xfrm>
            <a:off x="507960" y="1636920"/>
            <a:ext cx="8127360" cy="3482280"/>
          </a:xfrm>
          <a:prstGeom prst="rect">
            <a:avLst/>
          </a:prstGeom>
          <a:ln>
            <a:noFill/>
          </a:ln>
        </p:spPr>
      </p:pic>
      <p:pic>
        <p:nvPicPr>
          <p:cNvPr id="1977" name="Picture 8" descr=""/>
          <p:cNvPicPr/>
          <p:nvPr/>
        </p:nvPicPr>
        <p:blipFill>
          <a:blip r:embed="rId2"/>
          <a:stretch/>
        </p:blipFill>
        <p:spPr>
          <a:xfrm>
            <a:off x="729720" y="470160"/>
            <a:ext cx="1208880" cy="235440"/>
          </a:xfrm>
          <a:prstGeom prst="rect">
            <a:avLst/>
          </a:prstGeom>
          <a:ln>
            <a:noFill/>
          </a:ln>
        </p:spPr>
      </p:pic>
      <p:pic>
        <p:nvPicPr>
          <p:cNvPr id="1978" name="Picture 8" descr=""/>
          <p:cNvPicPr/>
          <p:nvPr/>
        </p:nvPicPr>
        <p:blipFill>
          <a:blip r:embed="rId3"/>
          <a:srcRect l="41096" t="35616" r="43427" b="40632"/>
          <a:stretch/>
        </p:blipFill>
        <p:spPr>
          <a:xfrm>
            <a:off x="8056080" y="509400"/>
            <a:ext cx="415800" cy="359640"/>
          </a:xfrm>
          <a:prstGeom prst="rect">
            <a:avLst/>
          </a:prstGeom>
          <a:ln>
            <a:noFill/>
          </a:ln>
        </p:spPr>
      </p:pic>
      <p:sp>
        <p:nvSpPr>
          <p:cNvPr id="1979" name="CustomShape 1"/>
          <p:cNvSpPr/>
          <p:nvPr/>
        </p:nvSpPr>
        <p:spPr>
          <a:xfrm>
            <a:off x="2502000" y="588600"/>
            <a:ext cx="4863600" cy="63108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779" spc="-1" strike="noStrike">
                <a:solidFill>
                  <a:srgbClr val="007850"/>
                </a:solidFill>
                <a:latin typeface="Verdana"/>
              </a:rPr>
              <a:t>Macrophage-targeting antitumour treatment approaches </a:t>
            </a:r>
            <a:endParaRPr b="0" lang="en-US" sz="1779" spc="-1" strike="noStrike">
              <a:latin typeface="Arial"/>
            </a:endParaRPr>
          </a:p>
        </p:txBody>
      </p:sp>
      <p:sp>
        <p:nvSpPr>
          <p:cNvPr id="1980" name="CustomShape 2"/>
          <p:cNvSpPr/>
          <p:nvPr/>
        </p:nvSpPr>
        <p:spPr>
          <a:xfrm>
            <a:off x="4681800" y="5909040"/>
            <a:ext cx="3943800" cy="3337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600" spc="-1" strike="noStrike">
                <a:solidFill>
                  <a:srgbClr val="0066ff"/>
                </a:solidFill>
                <a:latin typeface="Calibri"/>
              </a:rPr>
              <a:t>Mantovani et al, Nature Rev Clin Oncol, 2017</a:t>
            </a:r>
            <a:endParaRPr b="0" lang="en-US" sz="1600" spc="-1" strike="noStrike">
              <a:latin typeface="Arial"/>
            </a:endParaRPr>
          </a:p>
        </p:txBody>
      </p:sp>
      <p:sp>
        <p:nvSpPr>
          <p:cNvPr id="1981" name="CustomShape 3"/>
          <p:cNvSpPr/>
          <p:nvPr/>
        </p:nvSpPr>
        <p:spPr>
          <a:xfrm>
            <a:off x="7365960" y="1930680"/>
            <a:ext cx="812520" cy="812520"/>
          </a:xfrm>
          <a:prstGeom prst="ellipse">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
        <p:nvSpPr>
          <p:cNvPr id="1982" name="CustomShape 4"/>
          <p:cNvSpPr/>
          <p:nvPr/>
        </p:nvSpPr>
        <p:spPr>
          <a:xfrm>
            <a:off x="5735520" y="1296360"/>
            <a:ext cx="2998800" cy="6584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250" spc="-1" strike="noStrike">
                <a:solidFill>
                  <a:srgbClr val="ff0000"/>
                </a:solidFill>
                <a:latin typeface="Calibri"/>
              </a:rPr>
              <a:t>Trabectedin approved by FDA and EMA, </a:t>
            </a:r>
            <a:endParaRPr b="0" lang="en-US" sz="1250" spc="-1" strike="noStrike">
              <a:latin typeface="Arial"/>
            </a:endParaRPr>
          </a:p>
          <a:p>
            <a:pPr>
              <a:lnSpc>
                <a:spcPct val="100000"/>
              </a:lnSpc>
            </a:pPr>
            <a:r>
              <a:rPr b="1" lang="en-US" sz="1250" spc="-1" strike="noStrike">
                <a:solidFill>
                  <a:srgbClr val="ff0000"/>
                </a:solidFill>
                <a:latin typeface="Calibri"/>
              </a:rPr>
              <a:t>Germano et al Cancer Cell 2013; Chemo</a:t>
            </a:r>
            <a:endParaRPr b="0" lang="en-US" sz="1250" spc="-1" strike="noStrike">
              <a:latin typeface="Arial"/>
            </a:endParaRPr>
          </a:p>
          <a:p>
            <a:pPr>
              <a:lnSpc>
                <a:spcPct val="100000"/>
              </a:lnSpc>
            </a:pPr>
            <a:r>
              <a:rPr b="1" lang="en-US" sz="1250" spc="-1" strike="noStrike">
                <a:solidFill>
                  <a:srgbClr val="ff0000"/>
                </a:solidFill>
                <a:latin typeface="Calibri"/>
              </a:rPr>
              <a:t>and macrophage targeting in one molecule</a:t>
            </a:r>
            <a:endParaRPr b="0" lang="en-US" sz="1250" spc="-1" strike="noStrike">
              <a:latin typeface="Arial"/>
            </a:endParaRPr>
          </a:p>
        </p:txBody>
      </p:sp>
    </p:spTree>
  </p:cSld>
  <p:timing>
    <p:tnLst>
      <p:par>
        <p:cTn id="70" dur="indefinite" restart="never" nodeType="tmRoot">
          <p:childTnLst>
            <p:seq>
              <p:cTn id="71" dur="indefinite"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3" name="CustomShape 1"/>
          <p:cNvSpPr/>
          <p:nvPr/>
        </p:nvSpPr>
        <p:spPr>
          <a:xfrm>
            <a:off x="2279160" y="365400"/>
            <a:ext cx="4653360" cy="353880"/>
          </a:xfrm>
          <a:prstGeom prst="rect">
            <a:avLst/>
          </a:prstGeom>
          <a:noFill/>
          <a:ln>
            <a:noFill/>
          </a:ln>
        </p:spPr>
        <p:style>
          <a:lnRef idx="0"/>
          <a:fillRef idx="0"/>
          <a:effectRef idx="0"/>
          <a:fontRef idx="minor"/>
        </p:style>
        <p:txBody>
          <a:bodyPr lIns="67320" rIns="67320" tIns="33480" bIns="33480"/>
          <a:p>
            <a:pPr algn="ctr">
              <a:lnSpc>
                <a:spcPct val="100000"/>
              </a:lnSpc>
            </a:pPr>
            <a:r>
              <a:rPr b="1" lang="en-US" sz="1708" spc="-1" strike="noStrike" baseline="-25000">
                <a:solidFill>
                  <a:srgbClr val="0070c0"/>
                </a:solidFill>
                <a:latin typeface="HelveticaNeueLT Com 55 Roman"/>
              </a:rPr>
              <a:t>THE IL-1 RECEPTOR  (ILR) FAMILY</a:t>
            </a:r>
            <a:endParaRPr b="0" lang="en-US" sz="1710" spc="-1" strike="noStrike">
              <a:latin typeface="Arial"/>
            </a:endParaRPr>
          </a:p>
        </p:txBody>
      </p:sp>
      <p:pic>
        <p:nvPicPr>
          <p:cNvPr id="1984" name="Immagine 8" descr=""/>
          <p:cNvPicPr/>
          <p:nvPr/>
        </p:nvPicPr>
        <p:blipFill>
          <a:blip r:embed="rId1"/>
          <a:srcRect l="31258" t="26535" r="16893" b="14557"/>
          <a:stretch/>
        </p:blipFill>
        <p:spPr>
          <a:xfrm>
            <a:off x="630360" y="719640"/>
            <a:ext cx="8130240" cy="4925520"/>
          </a:xfrm>
          <a:prstGeom prst="rect">
            <a:avLst/>
          </a:prstGeom>
          <a:ln>
            <a:noFill/>
          </a:ln>
        </p:spPr>
      </p:pic>
      <p:sp>
        <p:nvSpPr>
          <p:cNvPr id="1985" name="CustomShape 2"/>
          <p:cNvSpPr/>
          <p:nvPr/>
        </p:nvSpPr>
        <p:spPr>
          <a:xfrm>
            <a:off x="1185480" y="721440"/>
            <a:ext cx="7450200" cy="38880"/>
          </a:xfrm>
          <a:prstGeom prst="rect">
            <a:avLst/>
          </a:prstGeom>
          <a:solidFill>
            <a:schemeClr val="bg1"/>
          </a:solidFill>
          <a:ln w="44280">
            <a:solidFill>
              <a:schemeClr val="bg1"/>
            </a:solidFill>
            <a:round/>
          </a:ln>
        </p:spPr>
        <p:style>
          <a:lnRef idx="0"/>
          <a:fillRef idx="0"/>
          <a:effectRef idx="0"/>
          <a:fontRef idx="minor"/>
        </p:style>
      </p:sp>
      <p:sp>
        <p:nvSpPr>
          <p:cNvPr id="1986" name="CustomShape 3"/>
          <p:cNvSpPr/>
          <p:nvPr/>
        </p:nvSpPr>
        <p:spPr>
          <a:xfrm>
            <a:off x="1410840" y="5767920"/>
            <a:ext cx="6567480" cy="367560"/>
          </a:xfrm>
          <a:prstGeom prst="rect">
            <a:avLst/>
          </a:prstGeom>
          <a:noFill/>
          <a:ln>
            <a:noFill/>
          </a:ln>
        </p:spPr>
        <p:style>
          <a:lnRef idx="0"/>
          <a:fillRef idx="0"/>
          <a:effectRef idx="0"/>
          <a:fontRef idx="minor"/>
        </p:style>
        <p:txBody>
          <a:bodyPr wrap="none" lIns="56880" rIns="56880" tIns="28440" bIns="28440"/>
          <a:p>
            <a:pPr algn="ctr">
              <a:lnSpc>
                <a:spcPct val="100000"/>
              </a:lnSpc>
            </a:pPr>
            <a:r>
              <a:rPr b="1" lang="en-US" sz="1800" spc="-1" strike="noStrike" baseline="-25000">
                <a:solidFill>
                  <a:srgbClr val="002060"/>
                </a:solidFill>
                <a:latin typeface="HelveticaNeueLT Com 55 Roman"/>
              </a:rPr>
              <a:t>(for a review on IL-1/IL-1R family: Garlanda, Dinarello and Mantovani, Immunity 2013)</a:t>
            </a:r>
            <a:endParaRPr b="0" lang="en-US" sz="1800" spc="-1" strike="noStrike">
              <a:latin typeface="Arial"/>
            </a:endParaRPr>
          </a:p>
        </p:txBody>
      </p:sp>
      <p:pic>
        <p:nvPicPr>
          <p:cNvPr id="1987" name="Picture 8" descr=""/>
          <p:cNvPicPr/>
          <p:nvPr/>
        </p:nvPicPr>
        <p:blipFill>
          <a:blip r:embed="rId2"/>
          <a:stretch/>
        </p:blipFill>
        <p:spPr>
          <a:xfrm>
            <a:off x="249480" y="292320"/>
            <a:ext cx="1360800" cy="249480"/>
          </a:xfrm>
          <a:prstGeom prst="rect">
            <a:avLst/>
          </a:prstGeom>
          <a:ln>
            <a:noFill/>
          </a:ln>
        </p:spPr>
      </p:pic>
      <p:pic>
        <p:nvPicPr>
          <p:cNvPr id="1988" name="Picture 8" descr=""/>
          <p:cNvPicPr/>
          <p:nvPr/>
        </p:nvPicPr>
        <p:blipFill>
          <a:blip r:embed="rId3"/>
          <a:stretch/>
        </p:blipFill>
        <p:spPr>
          <a:xfrm>
            <a:off x="7911360" y="262440"/>
            <a:ext cx="1095840" cy="306360"/>
          </a:xfrm>
          <a:prstGeom prst="rect">
            <a:avLst/>
          </a:prstGeom>
          <a:ln>
            <a:noFill/>
          </a:ln>
        </p:spPr>
      </p:pic>
      <p:sp>
        <p:nvSpPr>
          <p:cNvPr id="1989" name="CustomShape 4"/>
          <p:cNvSpPr/>
          <p:nvPr/>
        </p:nvSpPr>
        <p:spPr>
          <a:xfrm>
            <a:off x="3916080" y="5357160"/>
            <a:ext cx="4542840" cy="289440"/>
          </a:xfrm>
          <a:prstGeom prst="rect">
            <a:avLst/>
          </a:prstGeom>
          <a:solidFill>
            <a:schemeClr val="bg1"/>
          </a:solidFill>
          <a:ln w="44280">
            <a:solidFill>
              <a:schemeClr val="bg1"/>
            </a:solidFill>
            <a:round/>
          </a:ln>
        </p:spPr>
        <p:style>
          <a:lnRef idx="0"/>
          <a:fillRef idx="0"/>
          <a:effectRef idx="0"/>
          <a:fontRef idx="minor"/>
        </p:style>
      </p:sp>
    </p:spTree>
  </p:cSld>
  <p:timing>
    <p:tnLst>
      <p:par>
        <p:cTn id="72" dur="indefinite" restart="never" nodeType="tmRoot">
          <p:childTnLst>
            <p:seq>
              <p:cTn id="73" dur="indefinite"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90" name="Picture 8" descr=""/>
          <p:cNvPicPr/>
          <p:nvPr/>
        </p:nvPicPr>
        <p:blipFill>
          <a:blip r:embed="rId1"/>
          <a:stretch/>
        </p:blipFill>
        <p:spPr>
          <a:xfrm>
            <a:off x="249480" y="223560"/>
            <a:ext cx="1360800" cy="264600"/>
          </a:xfrm>
          <a:prstGeom prst="rect">
            <a:avLst/>
          </a:prstGeom>
          <a:ln>
            <a:noFill/>
          </a:ln>
        </p:spPr>
      </p:pic>
      <p:pic>
        <p:nvPicPr>
          <p:cNvPr id="1991" name="Immagine 2" descr=""/>
          <p:cNvPicPr/>
          <p:nvPr/>
        </p:nvPicPr>
        <p:blipFill>
          <a:blip r:embed="rId2"/>
          <a:stretch/>
        </p:blipFill>
        <p:spPr>
          <a:xfrm>
            <a:off x="929880" y="772200"/>
            <a:ext cx="7458480" cy="5593680"/>
          </a:xfrm>
          <a:prstGeom prst="rect">
            <a:avLst/>
          </a:prstGeom>
          <a:ln>
            <a:noFill/>
          </a:ln>
        </p:spPr>
      </p:pic>
      <p:sp>
        <p:nvSpPr>
          <p:cNvPr id="1992" name="CustomShape 1"/>
          <p:cNvSpPr/>
          <p:nvPr/>
        </p:nvSpPr>
        <p:spPr>
          <a:xfrm>
            <a:off x="3860640" y="6368400"/>
            <a:ext cx="2219760" cy="356040"/>
          </a:xfrm>
          <a:prstGeom prst="rect">
            <a:avLst/>
          </a:prstGeom>
          <a:noFill/>
          <a:ln>
            <a:noFill/>
          </a:ln>
        </p:spPr>
        <p:style>
          <a:lnRef idx="0"/>
          <a:fillRef idx="0"/>
          <a:effectRef idx="0"/>
          <a:fontRef idx="minor"/>
        </p:style>
        <p:txBody>
          <a:bodyPr wrap="none" lIns="80640" rIns="80640" tIns="40680" bIns="40680"/>
          <a:p>
            <a:pPr>
              <a:lnSpc>
                <a:spcPct val="100000"/>
              </a:lnSpc>
            </a:pPr>
            <a:r>
              <a:rPr b="1" lang="en-US" sz="1800" spc="-1" strike="noStrike">
                <a:solidFill>
                  <a:srgbClr val="1f497d"/>
                </a:solidFill>
                <a:latin typeface="Calibri"/>
              </a:rPr>
              <a:t>Bardo Museum, Tunis</a:t>
            </a:r>
            <a:endParaRPr b="0" lang="en-US" sz="1800" spc="-1" strike="noStrike">
              <a:latin typeface="Arial"/>
            </a:endParaRPr>
          </a:p>
        </p:txBody>
      </p:sp>
      <p:pic>
        <p:nvPicPr>
          <p:cNvPr id="1993" name="Immagine 5" descr=""/>
          <p:cNvPicPr/>
          <p:nvPr/>
        </p:nvPicPr>
        <p:blipFill>
          <a:blip r:embed="rId3"/>
          <a:stretch/>
        </p:blipFill>
        <p:spPr>
          <a:xfrm>
            <a:off x="3464640" y="50760"/>
            <a:ext cx="2216880" cy="631080"/>
          </a:xfrm>
          <a:prstGeom prst="rect">
            <a:avLst/>
          </a:prstGeom>
          <a:ln>
            <a:noFill/>
          </a:ln>
        </p:spPr>
      </p:pic>
      <p:pic>
        <p:nvPicPr>
          <p:cNvPr id="1994" name="Picture 8" descr=""/>
          <p:cNvPicPr/>
          <p:nvPr/>
        </p:nvPicPr>
        <p:blipFill>
          <a:blip r:embed="rId4"/>
          <a:srcRect l="41092" t="35616" r="43426" b="40633"/>
          <a:stretch/>
        </p:blipFill>
        <p:spPr>
          <a:xfrm>
            <a:off x="8482680" y="182160"/>
            <a:ext cx="428040" cy="347400"/>
          </a:xfrm>
          <a:prstGeom prst="rect">
            <a:avLst/>
          </a:prstGeom>
          <a:ln>
            <a:noFill/>
          </a:ln>
        </p:spPr>
      </p:pic>
    </p:spTree>
  </p:cSld>
  <p:timing>
    <p:tnLst>
      <p:par>
        <p:cTn id="74" dur="indefinite" restart="never" nodeType="tmRoot">
          <p:childTnLst>
            <p:seq>
              <p:cTn id="75" dur="indefinite"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5" name="CustomShape 1"/>
          <p:cNvSpPr/>
          <p:nvPr/>
        </p:nvSpPr>
        <p:spPr>
          <a:xfrm>
            <a:off x="1185480" y="366840"/>
            <a:ext cx="7036920" cy="488160"/>
          </a:xfrm>
          <a:prstGeom prst="rect">
            <a:avLst/>
          </a:prstGeom>
          <a:noFill/>
          <a:ln>
            <a:noFill/>
          </a:ln>
        </p:spPr>
        <p:style>
          <a:lnRef idx="0"/>
          <a:fillRef idx="0"/>
          <a:effectRef idx="0"/>
          <a:fontRef idx="minor"/>
        </p:style>
        <p:txBody>
          <a:bodyPr lIns="67680" rIns="67680" tIns="33840" bIns="33840"/>
          <a:p>
            <a:pPr algn="ctr">
              <a:lnSpc>
                <a:spcPct val="100000"/>
              </a:lnSpc>
            </a:pPr>
            <a:r>
              <a:rPr b="1" lang="en-US" sz="1710" spc="-1" strike="noStrike">
                <a:solidFill>
                  <a:srgbClr val="0070c0"/>
                </a:solidFill>
                <a:latin typeface="HelveticaNeueLT Com 55 Roman"/>
              </a:rPr>
              <a:t>THE PROTOTYPIC LONG PENTRAXIN PTX3</a:t>
            </a:r>
            <a:endParaRPr b="0" lang="en-US" sz="1710" spc="-1" strike="noStrike">
              <a:latin typeface="Arial"/>
            </a:endParaRPr>
          </a:p>
        </p:txBody>
      </p:sp>
      <p:sp>
        <p:nvSpPr>
          <p:cNvPr id="1996" name="CustomShape 2"/>
          <p:cNvSpPr/>
          <p:nvPr/>
        </p:nvSpPr>
        <p:spPr>
          <a:xfrm>
            <a:off x="586800" y="5680800"/>
            <a:ext cx="8120160" cy="765000"/>
          </a:xfrm>
          <a:prstGeom prst="rect">
            <a:avLst/>
          </a:prstGeom>
          <a:noFill/>
          <a:ln>
            <a:noFill/>
          </a:ln>
        </p:spPr>
        <p:style>
          <a:lnRef idx="0"/>
          <a:fillRef idx="0"/>
          <a:effectRef idx="0"/>
          <a:fontRef idx="minor"/>
        </p:style>
        <p:txBody>
          <a:bodyPr lIns="55800" rIns="55800" tIns="27720" bIns="27720"/>
          <a:p>
            <a:pPr algn="ctr">
              <a:lnSpc>
                <a:spcPct val="100000"/>
              </a:lnSpc>
            </a:pPr>
            <a:r>
              <a:rPr b="1" lang="en-US" sz="2050" spc="-1" strike="noStrike" baseline="-25000">
                <a:solidFill>
                  <a:srgbClr val="333399"/>
                </a:solidFill>
                <a:latin typeface="Arial"/>
              </a:rPr>
              <a:t>(Garlanda et al Annu Rev Immunol 2005, 2010; Bottazzi et al Curr Op Immunol, 2006,  2008, 2015; Immunol Rev 2017; Garlanda et al Physiol Rev 2017 in press)</a:t>
            </a:r>
            <a:endParaRPr b="0" lang="en-US" sz="2050" spc="-1" strike="noStrike">
              <a:latin typeface="Arial"/>
            </a:endParaRPr>
          </a:p>
        </p:txBody>
      </p:sp>
      <p:pic>
        <p:nvPicPr>
          <p:cNvPr id="1997" name="Immagine 9" descr=""/>
          <p:cNvPicPr/>
          <p:nvPr/>
        </p:nvPicPr>
        <p:blipFill>
          <a:blip r:embed="rId1"/>
          <a:srcRect l="31452" t="27180" r="16503" b="14882"/>
          <a:stretch/>
        </p:blipFill>
        <p:spPr>
          <a:xfrm>
            <a:off x="905040" y="781200"/>
            <a:ext cx="7299360" cy="4753080"/>
          </a:xfrm>
          <a:prstGeom prst="rect">
            <a:avLst/>
          </a:prstGeom>
          <a:ln>
            <a:noFill/>
          </a:ln>
        </p:spPr>
      </p:pic>
      <p:pic>
        <p:nvPicPr>
          <p:cNvPr id="1998" name="Picture 8" descr=""/>
          <p:cNvPicPr/>
          <p:nvPr/>
        </p:nvPicPr>
        <p:blipFill>
          <a:blip r:embed="rId2"/>
          <a:stretch/>
        </p:blipFill>
        <p:spPr>
          <a:xfrm>
            <a:off x="249480" y="292320"/>
            <a:ext cx="1360800" cy="249480"/>
          </a:xfrm>
          <a:prstGeom prst="rect">
            <a:avLst/>
          </a:prstGeom>
          <a:ln>
            <a:noFill/>
          </a:ln>
        </p:spPr>
      </p:pic>
      <p:pic>
        <p:nvPicPr>
          <p:cNvPr id="1999" name="Picture 8" descr=""/>
          <p:cNvPicPr/>
          <p:nvPr/>
        </p:nvPicPr>
        <p:blipFill>
          <a:blip r:embed="rId3"/>
          <a:stretch/>
        </p:blipFill>
        <p:spPr>
          <a:xfrm>
            <a:off x="7911360" y="262440"/>
            <a:ext cx="1095840" cy="306360"/>
          </a:xfrm>
          <a:prstGeom prst="rect">
            <a:avLst/>
          </a:prstGeom>
          <a:ln>
            <a:noFill/>
          </a:ln>
        </p:spPr>
      </p:pic>
      <p:sp>
        <p:nvSpPr>
          <p:cNvPr id="2000" name="CustomShape 3"/>
          <p:cNvSpPr/>
          <p:nvPr/>
        </p:nvSpPr>
        <p:spPr>
          <a:xfrm>
            <a:off x="4444200" y="5297760"/>
            <a:ext cx="1540440" cy="24660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en-US" sz="1030" spc="-1" strike="noStrike">
                <a:solidFill>
                  <a:srgbClr val="002060"/>
                </a:solidFill>
                <a:latin typeface="HelveticaNeueLT Com 55 Roman"/>
              </a:rPr>
              <a:t>C Reactive Protein</a:t>
            </a:r>
            <a:endParaRPr b="0" lang="en-US" sz="1030" spc="-1" strike="noStrike">
              <a:latin typeface="Arial"/>
            </a:endParaRPr>
          </a:p>
        </p:txBody>
      </p:sp>
    </p:spTree>
  </p:cSld>
  <p:timing>
    <p:tnLst>
      <p:par>
        <p:cTn id="76" dur="indefinite" restart="never" nodeType="tmRoot">
          <p:childTnLst>
            <p:seq>
              <p:cTn id="77" dur="indefinite"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01" name="Picture 2" descr=""/>
          <p:cNvPicPr/>
          <p:nvPr/>
        </p:nvPicPr>
        <p:blipFill>
          <a:blip r:embed="rId1"/>
          <a:stretch/>
        </p:blipFill>
        <p:spPr>
          <a:xfrm>
            <a:off x="2694600" y="2143440"/>
            <a:ext cx="3600000" cy="1663920"/>
          </a:xfrm>
          <a:prstGeom prst="rect">
            <a:avLst/>
          </a:prstGeom>
          <a:ln>
            <a:noFill/>
          </a:ln>
        </p:spPr>
      </p:pic>
      <p:pic>
        <p:nvPicPr>
          <p:cNvPr id="2002" name="Picture 3" descr=""/>
          <p:cNvPicPr/>
          <p:nvPr/>
        </p:nvPicPr>
        <p:blipFill>
          <a:blip r:embed="rId2"/>
          <a:stretch/>
        </p:blipFill>
        <p:spPr>
          <a:xfrm rot="19210800">
            <a:off x="3903840" y="1296720"/>
            <a:ext cx="1044360" cy="578880"/>
          </a:xfrm>
          <a:prstGeom prst="rect">
            <a:avLst/>
          </a:prstGeom>
          <a:ln>
            <a:noFill/>
          </a:ln>
        </p:spPr>
      </p:pic>
      <p:sp>
        <p:nvSpPr>
          <p:cNvPr id="2003" name="CustomShape 1"/>
          <p:cNvSpPr/>
          <p:nvPr/>
        </p:nvSpPr>
        <p:spPr>
          <a:xfrm>
            <a:off x="914400" y="5201640"/>
            <a:ext cx="7056000" cy="610200"/>
          </a:xfrm>
          <a:prstGeom prst="rect">
            <a:avLst/>
          </a:prstGeom>
          <a:gradFill rotWithShape="0">
            <a:gsLst>
              <a:gs pos="0">
                <a:srgbClr val="3366ff"/>
              </a:gs>
              <a:gs pos="100000">
                <a:srgbClr val="e5ecff"/>
              </a:gs>
            </a:gsLst>
            <a:lin ang="0"/>
          </a:gradFill>
          <a:ln w="9360">
            <a:solidFill>
              <a:schemeClr val="accent2"/>
            </a:solidFill>
            <a:miter/>
          </a:ln>
        </p:spPr>
        <p:style>
          <a:lnRef idx="0"/>
          <a:fillRef idx="0"/>
          <a:effectRef idx="0"/>
          <a:fontRef idx="minor"/>
        </p:style>
        <p:txBody>
          <a:bodyPr lIns="63720" rIns="63720" tIns="31680" bIns="31680"/>
          <a:p>
            <a:pPr algn="ctr">
              <a:lnSpc>
                <a:spcPct val="100000"/>
              </a:lnSpc>
            </a:pPr>
            <a:r>
              <a:rPr b="1" lang="en-US" sz="1800" spc="-1" strike="noStrike">
                <a:solidFill>
                  <a:srgbClr val="000000"/>
                </a:solidFill>
                <a:latin typeface="Calibri"/>
              </a:rPr>
              <a:t>RESISTANCE TO SELECTED MICROBES (eg </a:t>
            </a:r>
            <a:r>
              <a:rPr b="1" lang="en-US" sz="1800" spc="-1" strike="noStrike" u="sng">
                <a:solidFill>
                  <a:srgbClr val="000000"/>
                </a:solidFill>
                <a:uFillTx/>
                <a:latin typeface="Calibri"/>
              </a:rPr>
              <a:t>A. fumigatus, </a:t>
            </a:r>
            <a:r>
              <a:rPr b="1" lang="en-US" sz="1800" spc="-1" strike="noStrike">
                <a:solidFill>
                  <a:srgbClr val="000000"/>
                </a:solidFill>
                <a:latin typeface="Calibri"/>
              </a:rPr>
              <a:t>P. aeruginosa) – REGULATION OF INFLAMMATION and REPAIR – ADAPTIVE IMMUNITY </a:t>
            </a:r>
            <a:endParaRPr b="0" lang="en-US" sz="1800" spc="-1" strike="noStrike">
              <a:latin typeface="Arial"/>
            </a:endParaRPr>
          </a:p>
        </p:txBody>
      </p:sp>
      <p:grpSp>
        <p:nvGrpSpPr>
          <p:cNvPr id="2004" name="Group 2"/>
          <p:cNvGrpSpPr/>
          <p:nvPr/>
        </p:nvGrpSpPr>
        <p:grpSpPr>
          <a:xfrm>
            <a:off x="2413080" y="336240"/>
            <a:ext cx="4172760" cy="1393560"/>
            <a:chOff x="2413080" y="336240"/>
            <a:chExt cx="4172760" cy="1393560"/>
          </a:xfrm>
        </p:grpSpPr>
        <p:grpSp>
          <p:nvGrpSpPr>
            <p:cNvPr id="2005" name="Group 3"/>
            <p:cNvGrpSpPr/>
            <p:nvPr/>
          </p:nvGrpSpPr>
          <p:grpSpPr>
            <a:xfrm>
              <a:off x="4346280" y="611640"/>
              <a:ext cx="655560" cy="285840"/>
              <a:chOff x="4346280" y="611640"/>
              <a:chExt cx="655560" cy="285840"/>
            </a:xfrm>
          </p:grpSpPr>
          <p:sp>
            <p:nvSpPr>
              <p:cNvPr id="2006" name="Line 4"/>
              <p:cNvSpPr/>
              <p:nvPr/>
            </p:nvSpPr>
            <p:spPr>
              <a:xfrm>
                <a:off x="4722480" y="830160"/>
                <a:ext cx="360" cy="67320"/>
              </a:xfrm>
              <a:prstGeom prst="line">
                <a:avLst/>
              </a:prstGeom>
              <a:ln w="9360">
                <a:solidFill>
                  <a:schemeClr val="tx1"/>
                </a:solidFill>
                <a:round/>
              </a:ln>
            </p:spPr>
            <p:style>
              <a:lnRef idx="0"/>
              <a:fillRef idx="0"/>
              <a:effectRef idx="0"/>
              <a:fontRef idx="minor"/>
            </p:style>
          </p:sp>
          <p:sp>
            <p:nvSpPr>
              <p:cNvPr id="2007" name="CustomShape 5"/>
              <p:cNvSpPr/>
              <p:nvPr/>
            </p:nvSpPr>
            <p:spPr>
              <a:xfrm>
                <a:off x="4346280" y="611640"/>
                <a:ext cx="655560" cy="261000"/>
              </a:xfrm>
              <a:prstGeom prst="rect">
                <a:avLst/>
              </a:prstGeom>
              <a:noFill/>
              <a:ln>
                <a:noFill/>
              </a:ln>
            </p:spPr>
            <p:style>
              <a:lnRef idx="0"/>
              <a:fillRef idx="0"/>
              <a:effectRef idx="0"/>
              <a:fontRef idx="minor"/>
            </p:style>
            <p:txBody>
              <a:bodyPr wrap="none" lIns="78120" rIns="78120" tIns="39240" bIns="39240"/>
              <a:p>
                <a:pPr>
                  <a:lnSpc>
                    <a:spcPct val="100000"/>
                  </a:lnSpc>
                </a:pPr>
                <a:r>
                  <a:rPr b="1" lang="en-US" sz="1200" spc="-1" strike="noStrike">
                    <a:solidFill>
                      <a:srgbClr val="000000"/>
                    </a:solidFill>
                    <a:latin typeface="Calibri"/>
                  </a:rPr>
                  <a:t>ASN220</a:t>
                </a:r>
                <a:endParaRPr b="0" lang="en-US" sz="1200" spc="-1" strike="noStrike">
                  <a:latin typeface="Arial"/>
                </a:endParaRPr>
              </a:p>
            </p:txBody>
          </p:sp>
        </p:grpSp>
        <p:sp>
          <p:nvSpPr>
            <p:cNvPr id="2008" name="CustomShape 6"/>
            <p:cNvSpPr/>
            <p:nvPr/>
          </p:nvSpPr>
          <p:spPr>
            <a:xfrm>
              <a:off x="2413080" y="336240"/>
              <a:ext cx="1328400" cy="1171800"/>
            </a:xfrm>
            <a:prstGeom prst="rect">
              <a:avLst/>
            </a:prstGeom>
            <a:noFill/>
            <a:ln>
              <a:noFill/>
            </a:ln>
          </p:spPr>
          <p:style>
            <a:lnRef idx="0"/>
            <a:fillRef idx="0"/>
            <a:effectRef idx="0"/>
            <a:fontRef idx="minor"/>
          </p:style>
          <p:txBody>
            <a:bodyPr lIns="78120" rIns="78120" tIns="39240" bIns="39240"/>
            <a:p>
              <a:pPr>
                <a:lnSpc>
                  <a:spcPct val="100000"/>
                </a:lnSpc>
              </a:pPr>
              <a:r>
                <a:rPr b="1" lang="en-US" sz="1200" spc="-1" strike="noStrike">
                  <a:solidFill>
                    <a:srgbClr val="000000"/>
                  </a:solidFill>
                  <a:latin typeface="Calibri"/>
                </a:rPr>
                <a:t>Chr 3q25</a:t>
              </a:r>
              <a:endParaRPr b="0" lang="en-US" sz="1200" spc="-1" strike="noStrike">
                <a:latin typeface="Arial"/>
              </a:endParaRPr>
            </a:p>
            <a:p>
              <a:pPr>
                <a:lnSpc>
                  <a:spcPct val="100000"/>
                </a:lnSpc>
              </a:pPr>
              <a:r>
                <a:rPr b="1" lang="en-US" sz="1200" spc="-1" strike="noStrike">
                  <a:solidFill>
                    <a:srgbClr val="000000"/>
                  </a:solidFill>
                  <a:latin typeface="Calibri"/>
                </a:rPr>
                <a:t>mRNA 1866 bp</a:t>
              </a:r>
              <a:endParaRPr b="0" lang="en-US" sz="1200" spc="-1" strike="noStrike">
                <a:latin typeface="Arial"/>
              </a:endParaRPr>
            </a:p>
            <a:p>
              <a:pPr>
                <a:lnSpc>
                  <a:spcPct val="100000"/>
                </a:lnSpc>
              </a:pPr>
              <a:endParaRPr b="0" lang="en-US" sz="1200" spc="-1" strike="noStrike">
                <a:latin typeface="Arial"/>
              </a:endParaRPr>
            </a:p>
            <a:p>
              <a:pPr>
                <a:lnSpc>
                  <a:spcPct val="100000"/>
                </a:lnSpc>
              </a:pPr>
              <a:r>
                <a:rPr b="1" lang="en-US" sz="1200" spc="-1" strike="noStrike">
                  <a:solidFill>
                    <a:srgbClr val="000000"/>
                  </a:solidFill>
                  <a:latin typeface="Calibri"/>
                </a:rPr>
                <a:t>Prot 381 aa</a:t>
              </a:r>
              <a:endParaRPr b="0" lang="en-US" sz="1200" spc="-1" strike="noStrike">
                <a:latin typeface="Arial"/>
              </a:endParaRPr>
            </a:p>
            <a:p>
              <a:pPr>
                <a:lnSpc>
                  <a:spcPct val="100000"/>
                </a:lnSpc>
              </a:pPr>
              <a:endParaRPr b="0" lang="en-US" sz="1200" spc="-1" strike="noStrike">
                <a:latin typeface="Arial"/>
              </a:endParaRPr>
            </a:p>
            <a:p>
              <a:pPr>
                <a:lnSpc>
                  <a:spcPct val="100000"/>
                </a:lnSpc>
              </a:pPr>
              <a:endParaRPr b="0" lang="en-US" sz="1200" spc="-1" strike="noStrike">
                <a:latin typeface="Arial"/>
              </a:endParaRPr>
            </a:p>
          </p:txBody>
        </p:sp>
        <p:sp>
          <p:nvSpPr>
            <p:cNvPr id="2009" name="CustomShape 7"/>
            <p:cNvSpPr/>
            <p:nvPr/>
          </p:nvSpPr>
          <p:spPr>
            <a:xfrm>
              <a:off x="5135400" y="1286640"/>
              <a:ext cx="1450440" cy="443160"/>
            </a:xfrm>
            <a:prstGeom prst="rect">
              <a:avLst/>
            </a:prstGeom>
            <a:noFill/>
            <a:ln>
              <a:noFill/>
            </a:ln>
          </p:spPr>
          <p:style>
            <a:lnRef idx="0"/>
            <a:fillRef idx="0"/>
            <a:effectRef idx="0"/>
            <a:fontRef idx="minor"/>
          </p:style>
          <p:txBody>
            <a:bodyPr lIns="78120" rIns="78120" tIns="39240" bIns="39240"/>
            <a:p>
              <a:pPr>
                <a:lnSpc>
                  <a:spcPct val="100000"/>
                </a:lnSpc>
              </a:pPr>
              <a:r>
                <a:rPr b="1" lang="en-US" sz="1200" spc="-1" strike="noStrike">
                  <a:solidFill>
                    <a:srgbClr val="000000"/>
                  </a:solidFill>
                  <a:latin typeface="Calibri"/>
                </a:rPr>
                <a:t>PTX signature</a:t>
              </a:r>
              <a:endParaRPr b="0" lang="en-US" sz="1200" spc="-1" strike="noStrike">
                <a:latin typeface="Arial"/>
              </a:endParaRPr>
            </a:p>
            <a:p>
              <a:pPr>
                <a:lnSpc>
                  <a:spcPct val="100000"/>
                </a:lnSpc>
              </a:pPr>
              <a:r>
                <a:rPr b="1" lang="en-US" sz="1200" spc="-1" strike="noStrike">
                  <a:solidFill>
                    <a:srgbClr val="000000"/>
                  </a:solidFill>
                  <a:latin typeface="Calibri"/>
                </a:rPr>
                <a:t>(HxCxS/TWxS)</a:t>
              </a:r>
              <a:endParaRPr b="0" lang="en-US" sz="1200" spc="-1" strike="noStrike">
                <a:latin typeface="Arial"/>
              </a:endParaRPr>
            </a:p>
          </p:txBody>
        </p:sp>
        <p:sp>
          <p:nvSpPr>
            <p:cNvPr id="2010" name="Line 8"/>
            <p:cNvSpPr/>
            <p:nvPr/>
          </p:nvSpPr>
          <p:spPr>
            <a:xfrm>
              <a:off x="3547800" y="476640"/>
              <a:ext cx="2320920" cy="360"/>
            </a:xfrm>
            <a:prstGeom prst="line">
              <a:avLst/>
            </a:prstGeom>
            <a:ln w="28440">
              <a:solidFill>
                <a:schemeClr val="tx1"/>
              </a:solidFill>
              <a:round/>
            </a:ln>
          </p:spPr>
          <p:style>
            <a:lnRef idx="0"/>
            <a:fillRef idx="0"/>
            <a:effectRef idx="0"/>
            <a:fontRef idx="minor"/>
          </p:style>
        </p:sp>
        <p:grpSp>
          <p:nvGrpSpPr>
            <p:cNvPr id="2011" name="Group 9"/>
            <p:cNvGrpSpPr/>
            <p:nvPr/>
          </p:nvGrpSpPr>
          <p:grpSpPr>
            <a:xfrm>
              <a:off x="3600360" y="863280"/>
              <a:ext cx="2268000" cy="116280"/>
              <a:chOff x="3600360" y="863280"/>
              <a:chExt cx="2268000" cy="116280"/>
            </a:xfrm>
          </p:grpSpPr>
          <p:sp>
            <p:nvSpPr>
              <p:cNvPr id="2012" name="CustomShape 10"/>
              <p:cNvSpPr/>
              <p:nvPr/>
            </p:nvSpPr>
            <p:spPr>
              <a:xfrm>
                <a:off x="3655080" y="863280"/>
                <a:ext cx="972000" cy="116280"/>
              </a:xfrm>
              <a:prstGeom prst="rect">
                <a:avLst/>
              </a:prstGeom>
              <a:solidFill>
                <a:srgbClr val="d9ee16"/>
              </a:solidFill>
              <a:ln w="9360">
                <a:solidFill>
                  <a:schemeClr val="tx1"/>
                </a:solidFill>
                <a:miter/>
              </a:ln>
            </p:spPr>
            <p:style>
              <a:lnRef idx="0"/>
              <a:fillRef idx="0"/>
              <a:effectRef idx="0"/>
              <a:fontRef idx="minor"/>
            </p:style>
          </p:sp>
          <p:sp>
            <p:nvSpPr>
              <p:cNvPr id="2013" name="CustomShape 11"/>
              <p:cNvSpPr/>
              <p:nvPr/>
            </p:nvSpPr>
            <p:spPr>
              <a:xfrm>
                <a:off x="4626360" y="863280"/>
                <a:ext cx="810000" cy="116280"/>
              </a:xfrm>
              <a:prstGeom prst="rect">
                <a:avLst/>
              </a:prstGeom>
              <a:solidFill>
                <a:srgbClr val="db3629"/>
              </a:solidFill>
              <a:ln w="9360">
                <a:solidFill>
                  <a:schemeClr val="tx1"/>
                </a:solidFill>
                <a:miter/>
              </a:ln>
            </p:spPr>
            <p:style>
              <a:lnRef idx="0"/>
              <a:fillRef idx="0"/>
              <a:effectRef idx="0"/>
              <a:fontRef idx="minor"/>
            </p:style>
          </p:sp>
          <p:sp>
            <p:nvSpPr>
              <p:cNvPr id="2014" name="CustomShape 12"/>
              <p:cNvSpPr/>
              <p:nvPr/>
            </p:nvSpPr>
            <p:spPr>
              <a:xfrm>
                <a:off x="5490360" y="863280"/>
                <a:ext cx="378000" cy="116280"/>
              </a:xfrm>
              <a:prstGeom prst="rect">
                <a:avLst/>
              </a:prstGeom>
              <a:solidFill>
                <a:srgbClr val="db3629"/>
              </a:solidFill>
              <a:ln w="9360">
                <a:solidFill>
                  <a:schemeClr val="tx1"/>
                </a:solidFill>
                <a:miter/>
              </a:ln>
            </p:spPr>
            <p:style>
              <a:lnRef idx="0"/>
              <a:fillRef idx="0"/>
              <a:effectRef idx="0"/>
              <a:fontRef idx="minor"/>
            </p:style>
          </p:sp>
          <p:sp>
            <p:nvSpPr>
              <p:cNvPr id="2015" name="CustomShape 13"/>
              <p:cNvSpPr/>
              <p:nvPr/>
            </p:nvSpPr>
            <p:spPr>
              <a:xfrm>
                <a:off x="3600360" y="863280"/>
                <a:ext cx="54360" cy="116280"/>
              </a:xfrm>
              <a:prstGeom prst="rect">
                <a:avLst/>
              </a:prstGeom>
              <a:solidFill>
                <a:srgbClr val="a7b70d"/>
              </a:solidFill>
              <a:ln w="9360">
                <a:solidFill>
                  <a:schemeClr val="tx1"/>
                </a:solidFill>
                <a:miter/>
              </a:ln>
            </p:spPr>
            <p:style>
              <a:lnRef idx="0"/>
              <a:fillRef idx="0"/>
              <a:effectRef idx="0"/>
              <a:fontRef idx="minor"/>
            </p:style>
          </p:sp>
          <p:sp>
            <p:nvSpPr>
              <p:cNvPr id="2016" name="CustomShape 14"/>
              <p:cNvSpPr/>
              <p:nvPr/>
            </p:nvSpPr>
            <p:spPr>
              <a:xfrm>
                <a:off x="5437080" y="863280"/>
                <a:ext cx="54360" cy="116280"/>
              </a:xfrm>
              <a:prstGeom prst="rect">
                <a:avLst/>
              </a:prstGeom>
              <a:solidFill>
                <a:schemeClr val="tx1"/>
              </a:solidFill>
              <a:ln w="9360">
                <a:solidFill>
                  <a:schemeClr val="tx1"/>
                </a:solidFill>
                <a:miter/>
              </a:ln>
            </p:spPr>
            <p:style>
              <a:lnRef idx="0"/>
              <a:fillRef idx="0"/>
              <a:effectRef idx="0"/>
              <a:fontRef idx="minor"/>
            </p:style>
          </p:sp>
        </p:grpSp>
        <p:sp>
          <p:nvSpPr>
            <p:cNvPr id="2017" name="CustomShape 15"/>
            <p:cNvSpPr/>
            <p:nvPr/>
          </p:nvSpPr>
          <p:spPr>
            <a:xfrm>
              <a:off x="3656160" y="391680"/>
              <a:ext cx="105840" cy="176400"/>
            </a:xfrm>
            <a:prstGeom prst="rect">
              <a:avLst/>
            </a:prstGeom>
            <a:solidFill>
              <a:srgbClr val="a7b70d"/>
            </a:solidFill>
            <a:ln w="9360">
              <a:solidFill>
                <a:schemeClr val="tx1"/>
              </a:solidFill>
              <a:miter/>
            </a:ln>
          </p:spPr>
          <p:style>
            <a:lnRef idx="0"/>
            <a:fillRef idx="0"/>
            <a:effectRef idx="0"/>
            <a:fontRef idx="minor"/>
          </p:style>
        </p:sp>
        <p:sp>
          <p:nvSpPr>
            <p:cNvPr id="2018" name="CustomShape 16"/>
            <p:cNvSpPr/>
            <p:nvPr/>
          </p:nvSpPr>
          <p:spPr>
            <a:xfrm>
              <a:off x="3762360" y="391680"/>
              <a:ext cx="271080" cy="176400"/>
            </a:xfrm>
            <a:prstGeom prst="rect">
              <a:avLst/>
            </a:prstGeom>
            <a:solidFill>
              <a:srgbClr val="d9ee16"/>
            </a:solidFill>
            <a:ln w="9360">
              <a:solidFill>
                <a:schemeClr val="tx1"/>
              </a:solidFill>
              <a:miter/>
            </a:ln>
          </p:spPr>
          <p:style>
            <a:lnRef idx="0"/>
            <a:fillRef idx="0"/>
            <a:effectRef idx="0"/>
            <a:fontRef idx="minor"/>
          </p:style>
        </p:sp>
        <p:sp>
          <p:nvSpPr>
            <p:cNvPr id="2019" name="CustomShape 17"/>
            <p:cNvSpPr/>
            <p:nvPr/>
          </p:nvSpPr>
          <p:spPr>
            <a:xfrm>
              <a:off x="4086360" y="391680"/>
              <a:ext cx="647280" cy="176400"/>
            </a:xfrm>
            <a:prstGeom prst="rect">
              <a:avLst/>
            </a:prstGeom>
            <a:solidFill>
              <a:srgbClr val="d9ee16"/>
            </a:solidFill>
            <a:ln w="9360">
              <a:solidFill>
                <a:schemeClr val="tx1"/>
              </a:solidFill>
              <a:miter/>
            </a:ln>
          </p:spPr>
          <p:style>
            <a:lnRef idx="0"/>
            <a:fillRef idx="0"/>
            <a:effectRef idx="0"/>
            <a:fontRef idx="minor"/>
          </p:style>
        </p:sp>
        <p:sp>
          <p:nvSpPr>
            <p:cNvPr id="2020" name="CustomShape 18"/>
            <p:cNvSpPr/>
            <p:nvPr/>
          </p:nvSpPr>
          <p:spPr>
            <a:xfrm>
              <a:off x="5057640" y="391680"/>
              <a:ext cx="703080" cy="176400"/>
            </a:xfrm>
            <a:prstGeom prst="rect">
              <a:avLst/>
            </a:prstGeom>
            <a:solidFill>
              <a:srgbClr val="db3629"/>
            </a:solidFill>
            <a:ln w="9360">
              <a:solidFill>
                <a:schemeClr val="tx1"/>
              </a:solidFill>
              <a:miter/>
            </a:ln>
          </p:spPr>
          <p:style>
            <a:lnRef idx="0"/>
            <a:fillRef idx="0"/>
            <a:effectRef idx="0"/>
            <a:fontRef idx="minor"/>
          </p:style>
        </p:sp>
        <p:sp>
          <p:nvSpPr>
            <p:cNvPr id="2021" name="CustomShape 19"/>
            <p:cNvSpPr/>
            <p:nvPr/>
          </p:nvSpPr>
          <p:spPr>
            <a:xfrm>
              <a:off x="3638520" y="369360"/>
              <a:ext cx="355320" cy="222120"/>
            </a:xfrm>
            <a:prstGeom prst="rect">
              <a:avLst/>
            </a:prstGeom>
            <a:noFill/>
            <a:ln>
              <a:noFill/>
            </a:ln>
          </p:spPr>
          <p:style>
            <a:lnRef idx="0"/>
            <a:fillRef idx="0"/>
            <a:effectRef idx="0"/>
            <a:fontRef idx="minor"/>
          </p:style>
          <p:txBody>
            <a:bodyPr wrap="none" lIns="78120" rIns="78120" tIns="39240" bIns="39240"/>
            <a:p>
              <a:pPr>
                <a:lnSpc>
                  <a:spcPct val="100000"/>
                </a:lnSpc>
              </a:pPr>
              <a:r>
                <a:rPr b="0" lang="en-US" sz="939" spc="-1" strike="noStrike">
                  <a:solidFill>
                    <a:srgbClr val="000000"/>
                  </a:solidFill>
                  <a:latin typeface="Calibri"/>
                </a:rPr>
                <a:t>Ex 1</a:t>
              </a:r>
              <a:endParaRPr b="0" lang="en-US" sz="939" spc="-1" strike="noStrike">
                <a:latin typeface="Arial"/>
              </a:endParaRPr>
            </a:p>
          </p:txBody>
        </p:sp>
        <p:sp>
          <p:nvSpPr>
            <p:cNvPr id="2022" name="CustomShape 20"/>
            <p:cNvSpPr/>
            <p:nvPr/>
          </p:nvSpPr>
          <p:spPr>
            <a:xfrm>
              <a:off x="4192560" y="381240"/>
              <a:ext cx="355320" cy="222120"/>
            </a:xfrm>
            <a:prstGeom prst="rect">
              <a:avLst/>
            </a:prstGeom>
            <a:noFill/>
            <a:ln>
              <a:noFill/>
            </a:ln>
          </p:spPr>
          <p:style>
            <a:lnRef idx="0"/>
            <a:fillRef idx="0"/>
            <a:effectRef idx="0"/>
            <a:fontRef idx="minor"/>
          </p:style>
          <p:txBody>
            <a:bodyPr wrap="none" lIns="78120" rIns="78120" tIns="39240" bIns="39240"/>
            <a:p>
              <a:pPr>
                <a:lnSpc>
                  <a:spcPct val="100000"/>
                </a:lnSpc>
              </a:pPr>
              <a:r>
                <a:rPr b="0" lang="en-US" sz="939" spc="-1" strike="noStrike">
                  <a:solidFill>
                    <a:srgbClr val="000000"/>
                  </a:solidFill>
                  <a:latin typeface="Calibri"/>
                </a:rPr>
                <a:t>Ex 2</a:t>
              </a:r>
              <a:endParaRPr b="0" lang="en-US" sz="939" spc="-1" strike="noStrike">
                <a:latin typeface="Arial"/>
              </a:endParaRPr>
            </a:p>
          </p:txBody>
        </p:sp>
        <p:sp>
          <p:nvSpPr>
            <p:cNvPr id="2023" name="CustomShape 21"/>
            <p:cNvSpPr/>
            <p:nvPr/>
          </p:nvSpPr>
          <p:spPr>
            <a:xfrm>
              <a:off x="5165640" y="381240"/>
              <a:ext cx="355320" cy="222120"/>
            </a:xfrm>
            <a:prstGeom prst="rect">
              <a:avLst/>
            </a:prstGeom>
            <a:noFill/>
            <a:ln>
              <a:noFill/>
            </a:ln>
          </p:spPr>
          <p:style>
            <a:lnRef idx="0"/>
            <a:fillRef idx="0"/>
            <a:effectRef idx="0"/>
            <a:fontRef idx="minor"/>
          </p:style>
          <p:txBody>
            <a:bodyPr wrap="none" lIns="78120" rIns="78120" tIns="39240" bIns="39240"/>
            <a:p>
              <a:pPr>
                <a:lnSpc>
                  <a:spcPct val="100000"/>
                </a:lnSpc>
              </a:pPr>
              <a:r>
                <a:rPr b="0" lang="en-US" sz="939" spc="-1" strike="noStrike">
                  <a:solidFill>
                    <a:srgbClr val="000000"/>
                  </a:solidFill>
                  <a:latin typeface="Calibri"/>
                </a:rPr>
                <a:t>Ex 3</a:t>
              </a:r>
              <a:endParaRPr b="0" lang="en-US" sz="939" spc="-1" strike="noStrike">
                <a:latin typeface="Arial"/>
              </a:endParaRPr>
            </a:p>
          </p:txBody>
        </p:sp>
        <p:sp>
          <p:nvSpPr>
            <p:cNvPr id="2024" name="CustomShape 22"/>
            <p:cNvSpPr/>
            <p:nvPr/>
          </p:nvSpPr>
          <p:spPr>
            <a:xfrm>
              <a:off x="3495240" y="990360"/>
              <a:ext cx="757800" cy="261000"/>
            </a:xfrm>
            <a:prstGeom prst="rect">
              <a:avLst/>
            </a:prstGeom>
            <a:noFill/>
            <a:ln>
              <a:noFill/>
            </a:ln>
          </p:spPr>
          <p:style>
            <a:lnRef idx="0"/>
            <a:fillRef idx="0"/>
            <a:effectRef idx="0"/>
            <a:fontRef idx="minor"/>
          </p:style>
          <p:txBody>
            <a:bodyPr wrap="none" lIns="78120" rIns="78120" tIns="39240" bIns="39240"/>
            <a:p>
              <a:pPr>
                <a:lnSpc>
                  <a:spcPct val="100000"/>
                </a:lnSpc>
              </a:pPr>
              <a:r>
                <a:rPr b="1" lang="en-US" sz="1200" spc="-1" strike="noStrike">
                  <a:solidFill>
                    <a:srgbClr val="000000"/>
                  </a:solidFill>
                  <a:latin typeface="Calibri"/>
                </a:rPr>
                <a:t>SP     NTD</a:t>
              </a:r>
              <a:endParaRPr b="0" lang="en-US" sz="1200" spc="-1" strike="noStrike">
                <a:latin typeface="Arial"/>
              </a:endParaRPr>
            </a:p>
          </p:txBody>
        </p:sp>
        <p:sp>
          <p:nvSpPr>
            <p:cNvPr id="2025" name="CustomShape 23"/>
            <p:cNvSpPr/>
            <p:nvPr/>
          </p:nvSpPr>
          <p:spPr>
            <a:xfrm>
              <a:off x="4734000" y="993240"/>
              <a:ext cx="703080" cy="261000"/>
            </a:xfrm>
            <a:prstGeom prst="rect">
              <a:avLst/>
            </a:prstGeom>
            <a:noFill/>
            <a:ln>
              <a:noFill/>
            </a:ln>
          </p:spPr>
          <p:style>
            <a:lnRef idx="0"/>
            <a:fillRef idx="0"/>
            <a:effectRef idx="0"/>
            <a:fontRef idx="minor"/>
          </p:style>
          <p:txBody>
            <a:bodyPr lIns="78120" rIns="78120" tIns="39240" bIns="39240"/>
            <a:p>
              <a:pPr>
                <a:lnSpc>
                  <a:spcPct val="100000"/>
                </a:lnSpc>
              </a:pPr>
              <a:r>
                <a:rPr b="1" lang="en-US" sz="1200" spc="-1" strike="noStrike">
                  <a:solidFill>
                    <a:srgbClr val="000000"/>
                  </a:solidFill>
                  <a:latin typeface="Calibri"/>
                </a:rPr>
                <a:t>PTX</a:t>
              </a:r>
              <a:endParaRPr b="0" lang="en-US" sz="1200" spc="-1" strike="noStrike">
                <a:latin typeface="Arial"/>
              </a:endParaRPr>
            </a:p>
          </p:txBody>
        </p:sp>
        <p:sp>
          <p:nvSpPr>
            <p:cNvPr id="2026" name="Line 24"/>
            <p:cNvSpPr/>
            <p:nvPr/>
          </p:nvSpPr>
          <p:spPr>
            <a:xfrm flipH="1" flipV="1">
              <a:off x="5465520" y="1039680"/>
              <a:ext cx="112680" cy="246960"/>
            </a:xfrm>
            <a:prstGeom prst="line">
              <a:avLst/>
            </a:prstGeom>
            <a:ln w="9360">
              <a:solidFill>
                <a:schemeClr val="tx1"/>
              </a:solidFill>
              <a:round/>
              <a:tailEnd len="med" type="triangle" w="med"/>
            </a:ln>
          </p:spPr>
          <p:style>
            <a:lnRef idx="0"/>
            <a:fillRef idx="0"/>
            <a:effectRef idx="0"/>
            <a:fontRef idx="minor"/>
          </p:style>
        </p:sp>
      </p:grpSp>
      <p:grpSp>
        <p:nvGrpSpPr>
          <p:cNvPr id="2027" name="Group 25"/>
          <p:cNvGrpSpPr/>
          <p:nvPr/>
        </p:nvGrpSpPr>
        <p:grpSpPr>
          <a:xfrm>
            <a:off x="1006200" y="3465000"/>
            <a:ext cx="6853680" cy="1728360"/>
            <a:chOff x="1006200" y="3465000"/>
            <a:chExt cx="6853680" cy="1728360"/>
          </a:xfrm>
        </p:grpSpPr>
        <p:grpSp>
          <p:nvGrpSpPr>
            <p:cNvPr id="2028" name="Group 26"/>
            <p:cNvGrpSpPr/>
            <p:nvPr/>
          </p:nvGrpSpPr>
          <p:grpSpPr>
            <a:xfrm>
              <a:off x="1006200" y="3465000"/>
              <a:ext cx="6530400" cy="762480"/>
              <a:chOff x="1006200" y="3465000"/>
              <a:chExt cx="6530400" cy="762480"/>
            </a:xfrm>
          </p:grpSpPr>
          <p:grpSp>
            <p:nvGrpSpPr>
              <p:cNvPr id="2029" name="Group 27"/>
              <p:cNvGrpSpPr/>
              <p:nvPr/>
            </p:nvGrpSpPr>
            <p:grpSpPr>
              <a:xfrm>
                <a:off x="1006200" y="3465000"/>
                <a:ext cx="1353600" cy="762480"/>
                <a:chOff x="1006200" y="3465000"/>
                <a:chExt cx="1353600" cy="762480"/>
              </a:xfrm>
            </p:grpSpPr>
            <p:sp>
              <p:nvSpPr>
                <p:cNvPr id="2030" name="CustomShape 28"/>
                <p:cNvSpPr/>
                <p:nvPr/>
              </p:nvSpPr>
              <p:spPr>
                <a:xfrm>
                  <a:off x="1309320" y="3465000"/>
                  <a:ext cx="1026720" cy="746640"/>
                </a:xfrm>
                <a:prstGeom prst="roundRect">
                  <a:avLst>
                    <a:gd name="adj" fmla="val 16667"/>
                  </a:avLst>
                </a:prstGeom>
                <a:noFill/>
                <a:ln w="9360">
                  <a:solidFill>
                    <a:srgbClr val="ff6600"/>
                  </a:solidFill>
                  <a:round/>
                </a:ln>
              </p:spPr>
              <p:style>
                <a:lnRef idx="0"/>
                <a:fillRef idx="0"/>
                <a:effectRef idx="0"/>
                <a:fontRef idx="minor"/>
              </p:style>
            </p:sp>
            <p:sp>
              <p:nvSpPr>
                <p:cNvPr id="2031" name="CustomShape 29"/>
                <p:cNvSpPr/>
                <p:nvPr/>
              </p:nvSpPr>
              <p:spPr>
                <a:xfrm>
                  <a:off x="1006200" y="3523320"/>
                  <a:ext cx="1353600" cy="704160"/>
                </a:xfrm>
                <a:prstGeom prst="rect">
                  <a:avLst/>
                </a:prstGeom>
                <a:noFill/>
                <a:ln>
                  <a:noFill/>
                </a:ln>
              </p:spPr>
              <p:style>
                <a:lnRef idx="0"/>
                <a:fillRef idx="0"/>
                <a:effectRef idx="0"/>
                <a:fontRef idx="minor"/>
              </p:style>
              <p:txBody>
                <a:bodyPr wrap="none" lIns="78120" rIns="78120" tIns="39240" bIns="39240"/>
                <a:p>
                  <a:pPr algn="ctr">
                    <a:lnSpc>
                      <a:spcPct val="100000"/>
                    </a:lnSpc>
                  </a:pPr>
                  <a:r>
                    <a:rPr b="1" lang="en-US" sz="1370" spc="-1" strike="noStrike">
                      <a:solidFill>
                        <a:srgbClr val="6699ff"/>
                      </a:solidFill>
                      <a:latin typeface="Tahoma"/>
                    </a:rPr>
                    <a:t>OmpA</a:t>
                  </a:r>
                  <a:endParaRPr b="0" lang="en-US" sz="1370" spc="-1" strike="noStrike">
                    <a:latin typeface="Arial"/>
                  </a:endParaRPr>
                </a:p>
                <a:p>
                  <a:pPr algn="ctr">
                    <a:lnSpc>
                      <a:spcPct val="100000"/>
                    </a:lnSpc>
                  </a:pPr>
                  <a:r>
                    <a:rPr b="1" lang="en-US" sz="1370" spc="-1" strike="noStrike">
                      <a:solidFill>
                        <a:srgbClr val="6699ff"/>
                      </a:solidFill>
                      <a:latin typeface="Tahoma"/>
                    </a:rPr>
                    <a:t>Men B</a:t>
                  </a:r>
                  <a:endParaRPr b="0" lang="en-US" sz="1370" spc="-1" strike="noStrike">
                    <a:latin typeface="Arial"/>
                  </a:endParaRPr>
                </a:p>
                <a:p>
                  <a:pPr algn="ctr">
                    <a:lnSpc>
                      <a:spcPct val="100000"/>
                    </a:lnSpc>
                  </a:pPr>
                  <a:r>
                    <a:rPr b="1" lang="en-US" sz="1370" spc="-1" strike="noStrike">
                      <a:solidFill>
                        <a:srgbClr val="6699ff"/>
                      </a:solidFill>
                      <a:latin typeface="Tahoma"/>
                    </a:rPr>
                    <a:t>components</a:t>
                  </a:r>
                  <a:endParaRPr b="0" lang="en-US" sz="1370" spc="-1" strike="noStrike">
                    <a:latin typeface="Arial"/>
                  </a:endParaRPr>
                </a:p>
              </p:txBody>
            </p:sp>
          </p:grpSp>
          <p:grpSp>
            <p:nvGrpSpPr>
              <p:cNvPr id="2032" name="Group 30"/>
              <p:cNvGrpSpPr/>
              <p:nvPr/>
            </p:nvGrpSpPr>
            <p:grpSpPr>
              <a:xfrm>
                <a:off x="3912840" y="3465000"/>
                <a:ext cx="1086840" cy="746640"/>
                <a:chOff x="3912840" y="3465000"/>
                <a:chExt cx="1086840" cy="746640"/>
              </a:xfrm>
            </p:grpSpPr>
            <p:sp>
              <p:nvSpPr>
                <p:cNvPr id="2033" name="CustomShape 31"/>
                <p:cNvSpPr/>
                <p:nvPr/>
              </p:nvSpPr>
              <p:spPr>
                <a:xfrm>
                  <a:off x="3912840" y="3592440"/>
                  <a:ext cx="977400" cy="495720"/>
                </a:xfrm>
                <a:prstGeom prst="rect">
                  <a:avLst/>
                </a:prstGeom>
                <a:noFill/>
                <a:ln>
                  <a:noFill/>
                </a:ln>
              </p:spPr>
              <p:style>
                <a:lnRef idx="0"/>
                <a:fillRef idx="0"/>
                <a:effectRef idx="0"/>
                <a:fontRef idx="minor"/>
              </p:style>
              <p:txBody>
                <a:bodyPr wrap="none" lIns="78120" rIns="78120" tIns="39240" bIns="39240"/>
                <a:p>
                  <a:pPr algn="ctr">
                    <a:lnSpc>
                      <a:spcPct val="100000"/>
                    </a:lnSpc>
                  </a:pPr>
                  <a:r>
                    <a:rPr b="1" lang="en-US" sz="1370" spc="-1" strike="noStrike">
                      <a:solidFill>
                        <a:srgbClr val="6699ff"/>
                      </a:solidFill>
                      <a:latin typeface="Tahoma"/>
                    </a:rPr>
                    <a:t>C1q</a:t>
                  </a:r>
                  <a:endParaRPr b="0" lang="en-US" sz="1370" spc="-1" strike="noStrike">
                    <a:latin typeface="Arial"/>
                  </a:endParaRPr>
                </a:p>
                <a:p>
                  <a:pPr algn="ctr">
                    <a:lnSpc>
                      <a:spcPct val="100000"/>
                    </a:lnSpc>
                  </a:pPr>
                  <a:r>
                    <a:rPr b="1" lang="en-US" sz="1370" spc="-1" strike="noStrike">
                      <a:solidFill>
                        <a:srgbClr val="6699ff"/>
                      </a:solidFill>
                      <a:latin typeface="Tahoma"/>
                    </a:rPr>
                    <a:t>Factor H</a:t>
                  </a:r>
                  <a:endParaRPr b="0" lang="en-US" sz="1370" spc="-1" strike="noStrike">
                    <a:latin typeface="Arial"/>
                  </a:endParaRPr>
                </a:p>
              </p:txBody>
            </p:sp>
            <p:sp>
              <p:nvSpPr>
                <p:cNvPr id="2034" name="CustomShape 32"/>
                <p:cNvSpPr/>
                <p:nvPr/>
              </p:nvSpPr>
              <p:spPr>
                <a:xfrm>
                  <a:off x="3972960" y="3465000"/>
                  <a:ext cx="1026720" cy="746640"/>
                </a:xfrm>
                <a:prstGeom prst="roundRect">
                  <a:avLst>
                    <a:gd name="adj" fmla="val 16667"/>
                  </a:avLst>
                </a:prstGeom>
                <a:noFill/>
                <a:ln w="9360">
                  <a:solidFill>
                    <a:srgbClr val="ff6600"/>
                  </a:solidFill>
                  <a:round/>
                </a:ln>
              </p:spPr>
              <p:style>
                <a:lnRef idx="0"/>
                <a:fillRef idx="0"/>
                <a:effectRef idx="0"/>
                <a:fontRef idx="minor"/>
              </p:style>
            </p:sp>
          </p:grpSp>
          <p:grpSp>
            <p:nvGrpSpPr>
              <p:cNvPr id="2035" name="Group 33"/>
              <p:cNvGrpSpPr/>
              <p:nvPr/>
            </p:nvGrpSpPr>
            <p:grpSpPr>
              <a:xfrm>
                <a:off x="2630160" y="3465000"/>
                <a:ext cx="1026720" cy="746640"/>
                <a:chOff x="2630160" y="3465000"/>
                <a:chExt cx="1026720" cy="746640"/>
              </a:xfrm>
            </p:grpSpPr>
            <p:sp>
              <p:nvSpPr>
                <p:cNvPr id="2036" name="CustomShape 34"/>
                <p:cNvSpPr/>
                <p:nvPr/>
              </p:nvSpPr>
              <p:spPr>
                <a:xfrm>
                  <a:off x="2831760" y="3674520"/>
                  <a:ext cx="631440" cy="287280"/>
                </a:xfrm>
                <a:prstGeom prst="rect">
                  <a:avLst/>
                </a:prstGeom>
                <a:noFill/>
                <a:ln>
                  <a:noFill/>
                </a:ln>
              </p:spPr>
              <p:style>
                <a:lnRef idx="0"/>
                <a:fillRef idx="0"/>
                <a:effectRef idx="0"/>
                <a:fontRef idx="minor"/>
              </p:style>
              <p:txBody>
                <a:bodyPr wrap="none" lIns="78120" rIns="78120" tIns="39240" bIns="39240"/>
                <a:p>
                  <a:pPr algn="ctr">
                    <a:lnSpc>
                      <a:spcPct val="100000"/>
                    </a:lnSpc>
                  </a:pPr>
                  <a:r>
                    <a:rPr b="1" lang="en-US" sz="1370" spc="-1" strike="noStrike">
                      <a:solidFill>
                        <a:srgbClr val="6699ff"/>
                      </a:solidFill>
                      <a:latin typeface="Tahoma"/>
                    </a:rPr>
                    <a:t>Fc</a:t>
                  </a:r>
                  <a:r>
                    <a:rPr b="1" lang="en-US" sz="1370" spc="-1" strike="noStrike">
                      <a:solidFill>
                        <a:srgbClr val="6699ff"/>
                      </a:solidFill>
                      <a:latin typeface="Tahoma"/>
                    </a:rPr>
                    <a:t>γR</a:t>
                  </a:r>
                  <a:endParaRPr b="0" lang="en-US" sz="1370" spc="-1" strike="noStrike">
                    <a:latin typeface="Arial"/>
                  </a:endParaRPr>
                </a:p>
              </p:txBody>
            </p:sp>
            <p:sp>
              <p:nvSpPr>
                <p:cNvPr id="2037" name="CustomShape 35"/>
                <p:cNvSpPr/>
                <p:nvPr/>
              </p:nvSpPr>
              <p:spPr>
                <a:xfrm>
                  <a:off x="2630160" y="3465000"/>
                  <a:ext cx="1026720" cy="746640"/>
                </a:xfrm>
                <a:prstGeom prst="roundRect">
                  <a:avLst>
                    <a:gd name="adj" fmla="val 16667"/>
                  </a:avLst>
                </a:prstGeom>
                <a:noFill/>
                <a:ln w="9360">
                  <a:solidFill>
                    <a:srgbClr val="ff6600"/>
                  </a:solidFill>
                  <a:round/>
                </a:ln>
              </p:spPr>
              <p:style>
                <a:lnRef idx="0"/>
                <a:fillRef idx="0"/>
                <a:effectRef idx="0"/>
                <a:fontRef idx="minor"/>
              </p:style>
            </p:sp>
          </p:grpSp>
          <p:grpSp>
            <p:nvGrpSpPr>
              <p:cNvPr id="2038" name="Group 36"/>
              <p:cNvGrpSpPr/>
              <p:nvPr/>
            </p:nvGrpSpPr>
            <p:grpSpPr>
              <a:xfrm>
                <a:off x="6373440" y="3465000"/>
                <a:ext cx="1163160" cy="746640"/>
                <a:chOff x="6373440" y="3465000"/>
                <a:chExt cx="1163160" cy="746640"/>
              </a:xfrm>
            </p:grpSpPr>
            <p:sp>
              <p:nvSpPr>
                <p:cNvPr id="2039" name="CustomShape 37"/>
                <p:cNvSpPr/>
                <p:nvPr/>
              </p:nvSpPr>
              <p:spPr>
                <a:xfrm>
                  <a:off x="6509880" y="3465000"/>
                  <a:ext cx="1026720" cy="746640"/>
                </a:xfrm>
                <a:prstGeom prst="roundRect">
                  <a:avLst>
                    <a:gd name="adj" fmla="val 16667"/>
                  </a:avLst>
                </a:prstGeom>
                <a:noFill/>
                <a:ln w="9360">
                  <a:solidFill>
                    <a:srgbClr val="ff6600"/>
                  </a:solidFill>
                  <a:round/>
                </a:ln>
              </p:spPr>
              <p:style>
                <a:lnRef idx="0"/>
                <a:fillRef idx="0"/>
                <a:effectRef idx="0"/>
                <a:fontRef idx="minor"/>
              </p:style>
            </p:sp>
            <p:sp>
              <p:nvSpPr>
                <p:cNvPr id="2040" name="CustomShape 38"/>
                <p:cNvSpPr/>
                <p:nvPr/>
              </p:nvSpPr>
              <p:spPr>
                <a:xfrm>
                  <a:off x="6373440" y="3674520"/>
                  <a:ext cx="1118880" cy="287280"/>
                </a:xfrm>
                <a:prstGeom prst="rect">
                  <a:avLst/>
                </a:prstGeom>
                <a:noFill/>
                <a:ln>
                  <a:noFill/>
                </a:ln>
              </p:spPr>
              <p:style>
                <a:lnRef idx="0"/>
                <a:fillRef idx="0"/>
                <a:effectRef idx="0"/>
                <a:fontRef idx="minor"/>
              </p:style>
              <p:txBody>
                <a:bodyPr wrap="none" lIns="78120" rIns="78120" tIns="39240" bIns="39240"/>
                <a:p>
                  <a:pPr algn="ctr">
                    <a:lnSpc>
                      <a:spcPct val="100000"/>
                    </a:lnSpc>
                  </a:pPr>
                  <a:r>
                    <a:rPr b="1" lang="en-US" sz="1370" spc="-1" strike="noStrike">
                      <a:solidFill>
                        <a:srgbClr val="6699ff"/>
                      </a:solidFill>
                      <a:latin typeface="Tahoma"/>
                    </a:rPr>
                    <a:t>P-selectin</a:t>
                  </a:r>
                  <a:endParaRPr b="0" lang="en-US" sz="1370" spc="-1" strike="noStrike">
                    <a:latin typeface="Arial"/>
                  </a:endParaRPr>
                </a:p>
              </p:txBody>
            </p:sp>
          </p:grpSp>
          <p:grpSp>
            <p:nvGrpSpPr>
              <p:cNvPr id="2041" name="Group 39"/>
              <p:cNvGrpSpPr/>
              <p:nvPr/>
            </p:nvGrpSpPr>
            <p:grpSpPr>
              <a:xfrm>
                <a:off x="5204880" y="3465000"/>
                <a:ext cx="1026720" cy="746640"/>
                <a:chOff x="5204880" y="3465000"/>
                <a:chExt cx="1026720" cy="746640"/>
              </a:xfrm>
            </p:grpSpPr>
            <p:sp>
              <p:nvSpPr>
                <p:cNvPr id="2042" name="CustomShape 40"/>
                <p:cNvSpPr/>
                <p:nvPr/>
              </p:nvSpPr>
              <p:spPr>
                <a:xfrm>
                  <a:off x="5279040" y="3674520"/>
                  <a:ext cx="902520" cy="495720"/>
                </a:xfrm>
                <a:prstGeom prst="rect">
                  <a:avLst/>
                </a:prstGeom>
                <a:noFill/>
                <a:ln>
                  <a:noFill/>
                </a:ln>
              </p:spPr>
              <p:style>
                <a:lnRef idx="0"/>
                <a:fillRef idx="0"/>
                <a:effectRef idx="0"/>
                <a:fontRef idx="minor"/>
              </p:style>
              <p:txBody>
                <a:bodyPr wrap="none" lIns="78120" rIns="78120" tIns="39240" bIns="39240"/>
                <a:p>
                  <a:pPr algn="ctr">
                    <a:lnSpc>
                      <a:spcPct val="100000"/>
                    </a:lnSpc>
                  </a:pPr>
                  <a:r>
                    <a:rPr b="1" lang="en-US" sz="1370" spc="-1" strike="noStrike">
                      <a:solidFill>
                        <a:srgbClr val="6699ff"/>
                      </a:solidFill>
                      <a:latin typeface="Tahoma"/>
                    </a:rPr>
                    <a:t>Ficolins</a:t>
                  </a:r>
                  <a:endParaRPr b="0" lang="en-US" sz="1370" spc="-1" strike="noStrike">
                    <a:latin typeface="Arial"/>
                  </a:endParaRPr>
                </a:p>
                <a:p>
                  <a:pPr algn="ctr">
                    <a:lnSpc>
                      <a:spcPct val="100000"/>
                    </a:lnSpc>
                  </a:pPr>
                  <a:r>
                    <a:rPr b="1" lang="en-US" sz="1370" spc="-1" strike="noStrike">
                      <a:solidFill>
                        <a:srgbClr val="6699ff"/>
                      </a:solidFill>
                      <a:latin typeface="Tahoma"/>
                    </a:rPr>
                    <a:t>MBL</a:t>
                  </a:r>
                  <a:endParaRPr b="0" lang="en-US" sz="1370" spc="-1" strike="noStrike">
                    <a:latin typeface="Arial"/>
                  </a:endParaRPr>
                </a:p>
              </p:txBody>
            </p:sp>
            <p:sp>
              <p:nvSpPr>
                <p:cNvPr id="2043" name="CustomShape 41"/>
                <p:cNvSpPr/>
                <p:nvPr/>
              </p:nvSpPr>
              <p:spPr>
                <a:xfrm>
                  <a:off x="5204880" y="3465000"/>
                  <a:ext cx="1026720" cy="746640"/>
                </a:xfrm>
                <a:prstGeom prst="roundRect">
                  <a:avLst>
                    <a:gd name="adj" fmla="val 16667"/>
                  </a:avLst>
                </a:prstGeom>
                <a:noFill/>
                <a:ln w="9360">
                  <a:solidFill>
                    <a:srgbClr val="ff6600"/>
                  </a:solidFill>
                  <a:round/>
                </a:ln>
              </p:spPr>
              <p:style>
                <a:lnRef idx="0"/>
                <a:fillRef idx="0"/>
                <a:effectRef idx="0"/>
                <a:fontRef idx="minor"/>
              </p:style>
            </p:sp>
          </p:grpSp>
        </p:grpSp>
        <p:grpSp>
          <p:nvGrpSpPr>
            <p:cNvPr id="2044" name="Group 42"/>
            <p:cNvGrpSpPr/>
            <p:nvPr/>
          </p:nvGrpSpPr>
          <p:grpSpPr>
            <a:xfrm>
              <a:off x="1220400" y="4203000"/>
              <a:ext cx="6639480" cy="990360"/>
              <a:chOff x="1220400" y="4203000"/>
              <a:chExt cx="6639480" cy="990360"/>
            </a:xfrm>
          </p:grpSpPr>
          <p:sp>
            <p:nvSpPr>
              <p:cNvPr id="2045" name="CustomShape 43"/>
              <p:cNvSpPr/>
              <p:nvPr/>
            </p:nvSpPr>
            <p:spPr>
              <a:xfrm>
                <a:off x="1220400" y="4212000"/>
                <a:ext cx="1204560" cy="703440"/>
              </a:xfrm>
              <a:prstGeom prst="rect">
                <a:avLst/>
              </a:prstGeom>
              <a:noFill/>
              <a:ln>
                <a:noFill/>
              </a:ln>
            </p:spPr>
            <p:style>
              <a:lnRef idx="0"/>
              <a:fillRef idx="0"/>
              <a:effectRef idx="0"/>
              <a:fontRef idx="minor"/>
            </p:style>
            <p:txBody>
              <a:bodyPr lIns="78120" rIns="78120" tIns="39240" bIns="39240"/>
              <a:p>
                <a:pPr algn="ctr">
                  <a:lnSpc>
                    <a:spcPct val="100000"/>
                  </a:lnSpc>
                </a:pPr>
                <a:r>
                  <a:rPr b="1" lang="en-US" sz="1370" spc="-1" strike="noStrike">
                    <a:solidFill>
                      <a:srgbClr val="6699ff"/>
                    </a:solidFill>
                    <a:latin typeface="Tahoma"/>
                  </a:rPr>
                  <a:t>Microbe recognition</a:t>
                </a:r>
                <a:endParaRPr b="0" lang="en-US" sz="1370" spc="-1" strike="noStrike">
                  <a:latin typeface="Arial"/>
                </a:endParaRPr>
              </a:p>
            </p:txBody>
          </p:sp>
          <p:sp>
            <p:nvSpPr>
              <p:cNvPr id="2046" name="CustomShape 44"/>
              <p:cNvSpPr/>
              <p:nvPr/>
            </p:nvSpPr>
            <p:spPr>
              <a:xfrm>
                <a:off x="3530160" y="4280760"/>
                <a:ext cx="1911240" cy="912600"/>
              </a:xfrm>
              <a:prstGeom prst="rect">
                <a:avLst/>
              </a:prstGeom>
              <a:noFill/>
              <a:ln>
                <a:noFill/>
              </a:ln>
            </p:spPr>
            <p:style>
              <a:lnRef idx="0"/>
              <a:fillRef idx="0"/>
              <a:effectRef idx="0"/>
              <a:fontRef idx="minor"/>
            </p:style>
            <p:txBody>
              <a:bodyPr wrap="none" lIns="78120" rIns="78120" tIns="39240" bIns="39240"/>
              <a:p>
                <a:pPr algn="ctr">
                  <a:lnSpc>
                    <a:spcPct val="100000"/>
                  </a:lnSpc>
                </a:pPr>
                <a:r>
                  <a:rPr b="1" lang="en-US" sz="1370" spc="-1" strike="noStrike">
                    <a:solidFill>
                      <a:srgbClr val="6699ff"/>
                    </a:solidFill>
                    <a:latin typeface="Tahoma"/>
                  </a:rPr>
                  <a:t>C activation</a:t>
                </a:r>
                <a:endParaRPr b="0" lang="en-US" sz="1370" spc="-1" strike="noStrike">
                  <a:latin typeface="Arial"/>
                </a:endParaRPr>
              </a:p>
              <a:p>
                <a:pPr algn="ctr">
                  <a:lnSpc>
                    <a:spcPct val="100000"/>
                  </a:lnSpc>
                </a:pPr>
                <a:r>
                  <a:rPr b="1" lang="en-US" sz="1370" spc="-1" strike="noStrike">
                    <a:solidFill>
                      <a:srgbClr val="6699ff"/>
                    </a:solidFill>
                    <a:latin typeface="Tahoma"/>
                  </a:rPr>
                  <a:t>and </a:t>
                </a:r>
                <a:r>
                  <a:rPr b="1" lang="en-US" sz="1370" spc="-1" strike="noStrike" u="sng">
                    <a:solidFill>
                      <a:srgbClr val="6699ff"/>
                    </a:solidFill>
                    <a:uFillTx/>
                    <a:latin typeface="Tahoma"/>
                  </a:rPr>
                  <a:t>regulation of </a:t>
                </a:r>
                <a:endParaRPr b="0" lang="en-US" sz="1370" spc="-1" strike="noStrike">
                  <a:latin typeface="Arial"/>
                </a:endParaRPr>
              </a:p>
              <a:p>
                <a:pPr algn="ctr">
                  <a:lnSpc>
                    <a:spcPct val="100000"/>
                  </a:lnSpc>
                </a:pPr>
                <a:r>
                  <a:rPr b="1" lang="en-US" sz="1370" spc="-1" strike="noStrike" u="sng">
                    <a:solidFill>
                      <a:srgbClr val="6699ff"/>
                    </a:solidFill>
                    <a:uFillTx/>
                    <a:latin typeface="Tahoma"/>
                  </a:rPr>
                  <a:t>inflammation</a:t>
                </a:r>
                <a:endParaRPr b="0" lang="en-US" sz="1370" spc="-1" strike="noStrike">
                  <a:latin typeface="Arial"/>
                </a:endParaRPr>
              </a:p>
              <a:p>
                <a:pPr algn="ctr">
                  <a:lnSpc>
                    <a:spcPct val="100000"/>
                  </a:lnSpc>
                </a:pPr>
                <a:endParaRPr b="0" lang="en-US" sz="1370" spc="-1" strike="noStrike">
                  <a:latin typeface="Arial"/>
                </a:endParaRPr>
              </a:p>
            </p:txBody>
          </p:sp>
          <p:sp>
            <p:nvSpPr>
              <p:cNvPr id="2047" name="CustomShape 45"/>
              <p:cNvSpPr/>
              <p:nvPr/>
            </p:nvSpPr>
            <p:spPr>
              <a:xfrm>
                <a:off x="2403720" y="4280760"/>
                <a:ext cx="1436040" cy="287280"/>
              </a:xfrm>
              <a:prstGeom prst="rect">
                <a:avLst/>
              </a:prstGeom>
              <a:noFill/>
              <a:ln>
                <a:noFill/>
              </a:ln>
            </p:spPr>
            <p:style>
              <a:lnRef idx="0"/>
              <a:fillRef idx="0"/>
              <a:effectRef idx="0"/>
              <a:fontRef idx="minor"/>
            </p:style>
            <p:txBody>
              <a:bodyPr wrap="none" lIns="78120" rIns="78120" tIns="39240" bIns="39240"/>
              <a:p>
                <a:pPr>
                  <a:lnSpc>
                    <a:spcPct val="100000"/>
                  </a:lnSpc>
                </a:pPr>
                <a:r>
                  <a:rPr b="1" lang="en-US" sz="1370" spc="-1" strike="noStrike">
                    <a:solidFill>
                      <a:srgbClr val="6699ff"/>
                    </a:solidFill>
                    <a:latin typeface="Tahoma"/>
                  </a:rPr>
                  <a:t>Opsonization</a:t>
                </a:r>
                <a:endParaRPr b="0" lang="en-US" sz="1370" spc="-1" strike="noStrike">
                  <a:latin typeface="Arial"/>
                </a:endParaRPr>
              </a:p>
            </p:txBody>
          </p:sp>
          <p:sp>
            <p:nvSpPr>
              <p:cNvPr id="2048" name="CustomShape 46"/>
              <p:cNvSpPr/>
              <p:nvPr/>
            </p:nvSpPr>
            <p:spPr>
              <a:xfrm>
                <a:off x="5985000" y="4203000"/>
                <a:ext cx="1874880" cy="912600"/>
              </a:xfrm>
              <a:prstGeom prst="rect">
                <a:avLst/>
              </a:prstGeom>
              <a:noFill/>
              <a:ln>
                <a:noFill/>
              </a:ln>
            </p:spPr>
            <p:style>
              <a:lnRef idx="0"/>
              <a:fillRef idx="0"/>
              <a:effectRef idx="0"/>
              <a:fontRef idx="minor"/>
            </p:style>
            <p:txBody>
              <a:bodyPr wrap="none" lIns="78120" rIns="78120" tIns="39240" bIns="39240"/>
              <a:p>
                <a:pPr algn="ctr">
                  <a:lnSpc>
                    <a:spcPct val="100000"/>
                  </a:lnSpc>
                </a:pPr>
                <a:r>
                  <a:rPr b="1" lang="en-US" sz="1370" spc="-1" strike="noStrike" u="sng">
                    <a:solidFill>
                      <a:srgbClr val="6699ff"/>
                    </a:solidFill>
                    <a:uFillTx/>
                    <a:latin typeface="Tahoma"/>
                  </a:rPr>
                  <a:t>Regulation of</a:t>
                </a:r>
                <a:endParaRPr b="0" lang="en-US" sz="1370" spc="-1" strike="noStrike">
                  <a:latin typeface="Arial"/>
                </a:endParaRPr>
              </a:p>
              <a:p>
                <a:pPr algn="ctr">
                  <a:lnSpc>
                    <a:spcPct val="100000"/>
                  </a:lnSpc>
                </a:pPr>
                <a:r>
                  <a:rPr b="1" lang="en-US" sz="1370" spc="-1" strike="noStrike" u="sng">
                    <a:solidFill>
                      <a:srgbClr val="6699ff"/>
                    </a:solidFill>
                    <a:uFillTx/>
                    <a:latin typeface="Tahoma"/>
                  </a:rPr>
                  <a:t>leukocyte</a:t>
                </a:r>
                <a:endParaRPr b="0" lang="en-US" sz="1370" spc="-1" strike="noStrike">
                  <a:latin typeface="Arial"/>
                </a:endParaRPr>
              </a:p>
              <a:p>
                <a:pPr algn="ctr">
                  <a:lnSpc>
                    <a:spcPct val="100000"/>
                  </a:lnSpc>
                </a:pPr>
                <a:r>
                  <a:rPr b="1" lang="en-US" sz="1370" spc="-1" strike="noStrike" u="sng">
                    <a:solidFill>
                      <a:srgbClr val="6699ff"/>
                    </a:solidFill>
                    <a:uFillTx/>
                    <a:latin typeface="Tahoma"/>
                  </a:rPr>
                  <a:t>recruitment </a:t>
                </a:r>
                <a:endParaRPr b="0" lang="en-US" sz="1370" spc="-1" strike="noStrike">
                  <a:latin typeface="Arial"/>
                </a:endParaRPr>
              </a:p>
              <a:p>
                <a:pPr algn="ctr">
                  <a:lnSpc>
                    <a:spcPct val="100000"/>
                  </a:lnSpc>
                </a:pPr>
                <a:r>
                  <a:rPr b="1" lang="en-US" sz="1370" spc="-1" strike="noStrike" u="sng">
                    <a:solidFill>
                      <a:srgbClr val="6699ff"/>
                    </a:solidFill>
                    <a:uFillTx/>
                    <a:latin typeface="Tahoma"/>
                  </a:rPr>
                  <a:t>and inflammation</a:t>
                </a:r>
                <a:endParaRPr b="0" lang="en-US" sz="1370" spc="-1" strike="noStrike">
                  <a:latin typeface="Arial"/>
                </a:endParaRPr>
              </a:p>
            </p:txBody>
          </p:sp>
          <p:sp>
            <p:nvSpPr>
              <p:cNvPr id="2049" name="CustomShape 47"/>
              <p:cNvSpPr/>
              <p:nvPr/>
            </p:nvSpPr>
            <p:spPr>
              <a:xfrm>
                <a:off x="5210280" y="4212000"/>
                <a:ext cx="1198440" cy="495720"/>
              </a:xfrm>
              <a:prstGeom prst="rect">
                <a:avLst/>
              </a:prstGeom>
              <a:noFill/>
              <a:ln>
                <a:noFill/>
              </a:ln>
            </p:spPr>
            <p:style>
              <a:lnRef idx="0"/>
              <a:fillRef idx="0"/>
              <a:effectRef idx="0"/>
              <a:fontRef idx="minor"/>
            </p:style>
            <p:txBody>
              <a:bodyPr wrap="none" lIns="78120" rIns="78120" tIns="39240" bIns="39240"/>
              <a:p>
                <a:pPr algn="ctr">
                  <a:lnSpc>
                    <a:spcPct val="100000"/>
                  </a:lnSpc>
                </a:pPr>
                <a:r>
                  <a:rPr b="1" lang="en-US" sz="1370" spc="-1" strike="noStrike">
                    <a:solidFill>
                      <a:srgbClr val="6699ff"/>
                    </a:solidFill>
                    <a:latin typeface="Tahoma"/>
                  </a:rPr>
                  <a:t>Repertoire</a:t>
                </a:r>
                <a:endParaRPr b="0" lang="en-US" sz="1370" spc="-1" strike="noStrike">
                  <a:latin typeface="Arial"/>
                </a:endParaRPr>
              </a:p>
              <a:p>
                <a:pPr algn="ctr">
                  <a:lnSpc>
                    <a:spcPct val="100000"/>
                  </a:lnSpc>
                </a:pPr>
                <a:r>
                  <a:rPr b="1" lang="en-US" sz="1370" spc="-1" strike="noStrike">
                    <a:solidFill>
                      <a:srgbClr val="6699ff"/>
                    </a:solidFill>
                    <a:latin typeface="Tahoma"/>
                  </a:rPr>
                  <a:t>synergism</a:t>
                </a:r>
                <a:endParaRPr b="0" lang="en-US" sz="1370" spc="-1" strike="noStrike">
                  <a:latin typeface="Arial"/>
                </a:endParaRPr>
              </a:p>
            </p:txBody>
          </p:sp>
        </p:grpSp>
      </p:grpSp>
      <p:pic>
        <p:nvPicPr>
          <p:cNvPr id="2050" name="Picture 51" descr=""/>
          <p:cNvPicPr/>
          <p:nvPr/>
        </p:nvPicPr>
        <p:blipFill>
          <a:blip r:embed="rId3"/>
          <a:stretch/>
        </p:blipFill>
        <p:spPr>
          <a:xfrm>
            <a:off x="1258920" y="1170720"/>
            <a:ext cx="1971360" cy="1627920"/>
          </a:xfrm>
          <a:prstGeom prst="rect">
            <a:avLst/>
          </a:prstGeom>
          <a:ln>
            <a:noFill/>
          </a:ln>
        </p:spPr>
      </p:pic>
      <p:grpSp>
        <p:nvGrpSpPr>
          <p:cNvPr id="2051" name="Group 48"/>
          <p:cNvGrpSpPr/>
          <p:nvPr/>
        </p:nvGrpSpPr>
        <p:grpSpPr>
          <a:xfrm>
            <a:off x="6463800" y="1122840"/>
            <a:ext cx="1800000" cy="1614600"/>
            <a:chOff x="6463800" y="1122840"/>
            <a:chExt cx="1800000" cy="1614600"/>
          </a:xfrm>
        </p:grpSpPr>
        <p:grpSp>
          <p:nvGrpSpPr>
            <p:cNvPr id="2052" name="Group 49"/>
            <p:cNvGrpSpPr/>
            <p:nvPr/>
          </p:nvGrpSpPr>
          <p:grpSpPr>
            <a:xfrm>
              <a:off x="6463800" y="1122840"/>
              <a:ext cx="1800000" cy="1614600"/>
              <a:chOff x="6463800" y="1122840"/>
              <a:chExt cx="1800000" cy="1614600"/>
            </a:xfrm>
          </p:grpSpPr>
          <p:pic>
            <p:nvPicPr>
              <p:cNvPr id="2053" name="Picture 54" descr=""/>
              <p:cNvPicPr/>
              <p:nvPr/>
            </p:nvPicPr>
            <p:blipFill>
              <a:blip r:embed="rId4"/>
              <a:stretch/>
            </p:blipFill>
            <p:spPr>
              <a:xfrm>
                <a:off x="6463800" y="1122840"/>
                <a:ext cx="1800000" cy="1614600"/>
              </a:xfrm>
              <a:prstGeom prst="rect">
                <a:avLst/>
              </a:prstGeom>
              <a:ln>
                <a:noFill/>
              </a:ln>
            </p:spPr>
          </p:pic>
          <p:pic>
            <p:nvPicPr>
              <p:cNvPr id="2054" name="Picture 55" descr=""/>
              <p:cNvPicPr/>
              <p:nvPr/>
            </p:nvPicPr>
            <p:blipFill>
              <a:blip r:embed="rId5"/>
              <a:stretch/>
            </p:blipFill>
            <p:spPr>
              <a:xfrm>
                <a:off x="6496560" y="1151280"/>
                <a:ext cx="401400" cy="351720"/>
              </a:xfrm>
              <a:prstGeom prst="rect">
                <a:avLst/>
              </a:prstGeom>
              <a:ln w="38160">
                <a:solidFill>
                  <a:srgbClr val="0000ff"/>
                </a:solidFill>
                <a:miter/>
              </a:ln>
            </p:spPr>
          </p:pic>
        </p:grpSp>
        <p:sp>
          <p:nvSpPr>
            <p:cNvPr id="2055" name="CustomShape 50"/>
            <p:cNvSpPr/>
            <p:nvPr/>
          </p:nvSpPr>
          <p:spPr>
            <a:xfrm>
              <a:off x="7465320" y="1675080"/>
              <a:ext cx="135720" cy="127800"/>
            </a:xfrm>
            <a:prstGeom prst="rect">
              <a:avLst/>
            </a:prstGeom>
            <a:noFill/>
            <a:ln w="9360">
              <a:solidFill>
                <a:srgbClr val="0000cc"/>
              </a:solidFill>
              <a:miter/>
            </a:ln>
          </p:spPr>
          <p:style>
            <a:lnRef idx="0"/>
            <a:fillRef idx="0"/>
            <a:effectRef idx="0"/>
            <a:fontRef idx="minor"/>
          </p:style>
        </p:sp>
      </p:grpSp>
      <p:sp>
        <p:nvSpPr>
          <p:cNvPr id="2056" name="CustomShape 51"/>
          <p:cNvSpPr/>
          <p:nvPr/>
        </p:nvSpPr>
        <p:spPr>
          <a:xfrm>
            <a:off x="209160" y="6015600"/>
            <a:ext cx="8826120" cy="480600"/>
          </a:xfrm>
          <a:prstGeom prst="rect">
            <a:avLst/>
          </a:prstGeom>
          <a:noFill/>
          <a:ln>
            <a:noFill/>
          </a:ln>
        </p:spPr>
        <p:style>
          <a:lnRef idx="0"/>
          <a:fillRef idx="0"/>
          <a:effectRef idx="0"/>
          <a:fontRef idx="minor"/>
        </p:style>
        <p:txBody>
          <a:bodyPr wrap="none" lIns="63720" rIns="63720" tIns="31680" bIns="31680"/>
          <a:p>
            <a:pPr>
              <a:lnSpc>
                <a:spcPct val="100000"/>
              </a:lnSpc>
            </a:pPr>
            <a:r>
              <a:rPr b="1" lang="en-US" sz="1370" spc="-1" strike="noStrike">
                <a:solidFill>
                  <a:srgbClr val="002060"/>
                </a:solidFill>
                <a:latin typeface="Calibri"/>
              </a:rPr>
              <a:t>Garlanda et al Nature 2002; Deban al Nature Immunol 2010; Lu et al Nature 2009; Bottazzi et al Annu Rev Immunol 2010;</a:t>
            </a:r>
            <a:endParaRPr b="0" lang="en-US" sz="1370" spc="-1" strike="noStrike">
              <a:latin typeface="Arial"/>
            </a:endParaRPr>
          </a:p>
          <a:p>
            <a:pPr>
              <a:lnSpc>
                <a:spcPct val="100000"/>
              </a:lnSpc>
            </a:pPr>
            <a:r>
              <a:rPr b="1" lang="en-US" sz="1370" spc="-1" strike="noStrike">
                <a:solidFill>
                  <a:srgbClr val="002060"/>
                </a:solidFill>
                <a:latin typeface="Calibri"/>
              </a:rPr>
              <a:t>                              </a:t>
            </a:r>
            <a:r>
              <a:rPr b="1" lang="en-US" sz="1370" spc="-1" strike="noStrike">
                <a:solidFill>
                  <a:srgbClr val="002060"/>
                </a:solidFill>
                <a:latin typeface="Calibri"/>
              </a:rPr>
              <a:t>Doni et al J Exp Med 2015; Bottazzi et al PLOSOne 2015; Chorny…Cerutti JEM 2016</a:t>
            </a:r>
            <a:endParaRPr b="0" lang="en-US" sz="1370" spc="-1" strike="noStrike">
              <a:latin typeface="Arial"/>
            </a:endParaRPr>
          </a:p>
        </p:txBody>
      </p:sp>
      <p:pic>
        <p:nvPicPr>
          <p:cNvPr id="2057" name="Picture 8" descr=""/>
          <p:cNvPicPr/>
          <p:nvPr/>
        </p:nvPicPr>
        <p:blipFill>
          <a:blip r:embed="rId6"/>
          <a:stretch/>
        </p:blipFill>
        <p:spPr>
          <a:xfrm>
            <a:off x="249480" y="292320"/>
            <a:ext cx="1360800" cy="249480"/>
          </a:xfrm>
          <a:prstGeom prst="rect">
            <a:avLst/>
          </a:prstGeom>
          <a:ln>
            <a:noFill/>
          </a:ln>
        </p:spPr>
      </p:pic>
      <p:pic>
        <p:nvPicPr>
          <p:cNvPr id="2058" name="Picture 8" descr=""/>
          <p:cNvPicPr/>
          <p:nvPr/>
        </p:nvPicPr>
        <p:blipFill>
          <a:blip r:embed="rId7"/>
          <a:stretch/>
        </p:blipFill>
        <p:spPr>
          <a:xfrm>
            <a:off x="7911360" y="262440"/>
            <a:ext cx="1095840" cy="306360"/>
          </a:xfrm>
          <a:prstGeom prst="rect">
            <a:avLst/>
          </a:prstGeom>
          <a:ln>
            <a:noFill/>
          </a:ln>
        </p:spPr>
      </p:pic>
    </p:spTree>
  </p:cSld>
  <p:timing>
    <p:tnLst>
      <p:par>
        <p:cTn id="78" dur="indefinite" restart="never" nodeType="tmRoot">
          <p:childTnLst>
            <p:seq>
              <p:cTn id="79" dur="indefinite"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9" name="CustomShape 1"/>
          <p:cNvSpPr/>
          <p:nvPr/>
        </p:nvSpPr>
        <p:spPr>
          <a:xfrm>
            <a:off x="1185480" y="249120"/>
            <a:ext cx="7036920" cy="518040"/>
          </a:xfrm>
          <a:prstGeom prst="rect">
            <a:avLst/>
          </a:prstGeom>
          <a:noFill/>
          <a:ln>
            <a:noFill/>
          </a:ln>
        </p:spPr>
        <p:style>
          <a:lnRef idx="0"/>
          <a:fillRef idx="0"/>
          <a:effectRef idx="0"/>
          <a:fontRef idx="minor"/>
        </p:style>
        <p:txBody>
          <a:bodyPr lIns="79560" rIns="79560" tIns="39960" bIns="39960"/>
          <a:p>
            <a:pPr algn="ctr">
              <a:lnSpc>
                <a:spcPct val="100000"/>
              </a:lnSpc>
            </a:pPr>
            <a:r>
              <a:rPr b="1" lang="en-US" sz="2000" spc="-1" strike="noStrike">
                <a:solidFill>
                  <a:srgbClr val="0070c0"/>
                </a:solidFill>
                <a:latin typeface="HelveticaNeueLT Com 55 Roman"/>
              </a:rPr>
              <a:t>PTX3 TRANSLATION - GENETICS</a:t>
            </a:r>
            <a:endParaRPr b="0" lang="en-US" sz="2000" spc="-1" strike="noStrike">
              <a:latin typeface="Arial"/>
            </a:endParaRPr>
          </a:p>
        </p:txBody>
      </p:sp>
      <p:pic>
        <p:nvPicPr>
          <p:cNvPr id="2060" name="Picture 4" descr=""/>
          <p:cNvPicPr/>
          <p:nvPr/>
        </p:nvPicPr>
        <p:blipFill>
          <a:blip r:embed="rId1"/>
          <a:stretch/>
        </p:blipFill>
        <p:spPr>
          <a:xfrm>
            <a:off x="2664000" y="2149200"/>
            <a:ext cx="3190320" cy="3972600"/>
          </a:xfrm>
          <a:prstGeom prst="rect">
            <a:avLst/>
          </a:prstGeom>
          <a:ln>
            <a:noFill/>
          </a:ln>
        </p:spPr>
      </p:pic>
      <p:sp>
        <p:nvSpPr>
          <p:cNvPr id="2061" name="CustomShape 2"/>
          <p:cNvSpPr/>
          <p:nvPr/>
        </p:nvSpPr>
        <p:spPr>
          <a:xfrm>
            <a:off x="1000800" y="816480"/>
            <a:ext cx="7036920" cy="1143360"/>
          </a:xfrm>
          <a:prstGeom prst="rect">
            <a:avLst/>
          </a:prstGeom>
          <a:noFill/>
          <a:ln>
            <a:noFill/>
          </a:ln>
        </p:spPr>
        <p:style>
          <a:lnRef idx="0"/>
          <a:fillRef idx="0"/>
          <a:effectRef idx="0"/>
          <a:fontRef idx="minor"/>
        </p:style>
        <p:txBody>
          <a:bodyPr lIns="66600" rIns="66600" tIns="33120" bIns="33120"/>
          <a:p>
            <a:pPr marL="373320" indent="-372960">
              <a:lnSpc>
                <a:spcPct val="100000"/>
              </a:lnSpc>
              <a:spcBef>
                <a:spcPts val="360"/>
              </a:spcBef>
              <a:buClr>
                <a:srgbClr val="333399"/>
              </a:buClr>
              <a:buFont typeface="Symbol" charset="2"/>
              <a:buChar char=""/>
            </a:pPr>
            <a:r>
              <a:rPr b="1" lang="en-US" sz="1800" spc="-1" strike="noStrike">
                <a:solidFill>
                  <a:srgbClr val="333399"/>
                </a:solidFill>
                <a:latin typeface="Arial"/>
              </a:rPr>
              <a:t>IN HUMANS GENETIC POLYMORPHISMS ASSOCIATED WITH SUSCEPTIBILITY TO INFECTION (TB+, P. AERUGINOSA*, UROPATHOGENIC E. COLI#, </a:t>
            </a:r>
            <a:r>
              <a:rPr b="1" lang="en-US" sz="1800" spc="-1" strike="noStrike" u="sng">
                <a:solidFill>
                  <a:srgbClr val="333399"/>
                </a:solidFill>
                <a:uFillTx/>
                <a:latin typeface="Arial"/>
              </a:rPr>
              <a:t> A.FUMIGATUS$</a:t>
            </a:r>
            <a:r>
              <a:rPr b="1" lang="en-US" sz="1800" spc="-1" strike="noStrike">
                <a:solidFill>
                  <a:srgbClr val="333399"/>
                </a:solidFill>
                <a:latin typeface="Arial"/>
              </a:rPr>
              <a:t>)</a:t>
            </a:r>
            <a:endParaRPr b="0" lang="en-US" sz="1800" spc="-1" strike="noStrike">
              <a:latin typeface="Arial"/>
            </a:endParaRPr>
          </a:p>
        </p:txBody>
      </p:sp>
      <p:sp>
        <p:nvSpPr>
          <p:cNvPr id="2062" name="CustomShape 3"/>
          <p:cNvSpPr/>
          <p:nvPr/>
        </p:nvSpPr>
        <p:spPr>
          <a:xfrm>
            <a:off x="5680440" y="3560400"/>
            <a:ext cx="3201480" cy="2733840"/>
          </a:xfrm>
          <a:prstGeom prst="rect">
            <a:avLst/>
          </a:prstGeom>
          <a:noFill/>
          <a:ln>
            <a:noFill/>
          </a:ln>
        </p:spPr>
        <p:style>
          <a:lnRef idx="0"/>
          <a:fillRef idx="0"/>
          <a:effectRef idx="0"/>
          <a:fontRef idx="minor"/>
        </p:style>
        <p:txBody>
          <a:bodyPr lIns="65520" rIns="65520" tIns="32760" bIns="32760"/>
          <a:p>
            <a:pPr algn="ctr">
              <a:lnSpc>
                <a:spcPct val="100000"/>
              </a:lnSpc>
            </a:pPr>
            <a:r>
              <a:rPr b="1" lang="en-US" sz="2200" spc="-1" strike="noStrike" baseline="-25000">
                <a:solidFill>
                  <a:srgbClr val="333399"/>
                </a:solidFill>
                <a:latin typeface="Arial"/>
              </a:rPr>
              <a:t>* Chiarini, Genes Immun 2010</a:t>
            </a:r>
            <a:endParaRPr b="0" lang="en-US" sz="2200" spc="-1" strike="noStrike">
              <a:latin typeface="Arial"/>
            </a:endParaRPr>
          </a:p>
          <a:p>
            <a:pPr algn="ctr">
              <a:lnSpc>
                <a:spcPct val="100000"/>
              </a:lnSpc>
            </a:pPr>
            <a:r>
              <a:rPr b="1" lang="en-US" sz="2200" spc="-1" strike="noStrike" baseline="-25000">
                <a:solidFill>
                  <a:srgbClr val="333399"/>
                </a:solidFill>
                <a:latin typeface="Arial"/>
              </a:rPr>
              <a:t>+ Olesen, Genes Immun. 2007</a:t>
            </a:r>
            <a:endParaRPr b="0" lang="en-US" sz="2200" spc="-1" strike="noStrike">
              <a:latin typeface="Arial"/>
            </a:endParaRPr>
          </a:p>
          <a:p>
            <a:pPr algn="ctr">
              <a:lnSpc>
                <a:spcPct val="100000"/>
              </a:lnSpc>
            </a:pPr>
            <a:r>
              <a:rPr b="1" lang="en-US" sz="2200" spc="-1" strike="noStrike" baseline="-25000">
                <a:solidFill>
                  <a:srgbClr val="333399"/>
                </a:solidFill>
                <a:latin typeface="Arial"/>
              </a:rPr>
              <a:t># Jaillon et al Immunity 2014</a:t>
            </a:r>
            <a:endParaRPr b="0" lang="en-US" sz="2200" spc="-1" strike="noStrike">
              <a:latin typeface="Arial"/>
            </a:endParaRPr>
          </a:p>
          <a:p>
            <a:pPr algn="ctr">
              <a:lnSpc>
                <a:spcPct val="100000"/>
              </a:lnSpc>
            </a:pPr>
            <a:r>
              <a:rPr b="1" lang="en-US" sz="2200" spc="-1" strike="noStrike" baseline="-25000">
                <a:solidFill>
                  <a:srgbClr val="333399"/>
                </a:solidFill>
                <a:latin typeface="Arial"/>
              </a:rPr>
              <a:t>     </a:t>
            </a:r>
            <a:endParaRPr b="0" lang="en-US" sz="2200" spc="-1" strike="noStrike">
              <a:latin typeface="Arial"/>
            </a:endParaRPr>
          </a:p>
          <a:p>
            <a:pPr algn="ctr">
              <a:lnSpc>
                <a:spcPct val="100000"/>
              </a:lnSpc>
            </a:pPr>
            <a:r>
              <a:rPr b="1" lang="en-US" sz="2200" spc="-1" strike="noStrike" baseline="-25000">
                <a:solidFill>
                  <a:srgbClr val="333399"/>
                </a:solidFill>
                <a:latin typeface="Arial"/>
              </a:rPr>
              <a:t>$ Cunha et al New Engl J Med 2014</a:t>
            </a:r>
            <a:endParaRPr b="0" lang="en-US" sz="2200" spc="-1" strike="noStrike">
              <a:latin typeface="Arial"/>
            </a:endParaRPr>
          </a:p>
          <a:p>
            <a:pPr algn="ctr">
              <a:lnSpc>
                <a:spcPct val="100000"/>
              </a:lnSpc>
            </a:pPr>
            <a:endParaRPr b="0" lang="en-US" sz="2200" spc="-1" strike="noStrike">
              <a:latin typeface="Arial"/>
            </a:endParaRPr>
          </a:p>
          <a:p>
            <a:pPr algn="ctr">
              <a:lnSpc>
                <a:spcPct val="100000"/>
              </a:lnSpc>
            </a:pPr>
            <a:endParaRPr b="0" lang="en-US" sz="2200" spc="-1" strike="noStrike">
              <a:latin typeface="Arial"/>
            </a:endParaRPr>
          </a:p>
        </p:txBody>
      </p:sp>
      <p:pic>
        <p:nvPicPr>
          <p:cNvPr id="2063" name="Picture 8" descr=""/>
          <p:cNvPicPr/>
          <p:nvPr/>
        </p:nvPicPr>
        <p:blipFill>
          <a:blip r:embed="rId2"/>
          <a:stretch/>
        </p:blipFill>
        <p:spPr>
          <a:xfrm>
            <a:off x="249480" y="101160"/>
            <a:ext cx="1360800" cy="264600"/>
          </a:xfrm>
          <a:prstGeom prst="rect">
            <a:avLst/>
          </a:prstGeom>
          <a:ln>
            <a:noFill/>
          </a:ln>
        </p:spPr>
      </p:pic>
      <p:pic>
        <p:nvPicPr>
          <p:cNvPr id="2064" name="Picture 8" descr=""/>
          <p:cNvPicPr/>
          <p:nvPr/>
        </p:nvPicPr>
        <p:blipFill>
          <a:blip r:embed="rId3"/>
          <a:stretch/>
        </p:blipFill>
        <p:spPr>
          <a:xfrm>
            <a:off x="7911360" y="69480"/>
            <a:ext cx="1095840" cy="325080"/>
          </a:xfrm>
          <a:prstGeom prst="rect">
            <a:avLst/>
          </a:prstGeom>
          <a:ln>
            <a:noFill/>
          </a:ln>
        </p:spPr>
      </p:pic>
    </p:spTree>
  </p:cSld>
  <p:timing>
    <p:tnLst>
      <p:par>
        <p:cTn id="80" dur="indefinite" restart="never" nodeType="tmRoot">
          <p:childTnLst>
            <p:seq>
              <p:cTn id="81" dur="indefinite"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2065" name="Group 1"/>
          <p:cNvGrpSpPr/>
          <p:nvPr/>
        </p:nvGrpSpPr>
        <p:grpSpPr>
          <a:xfrm>
            <a:off x="1093320" y="575640"/>
            <a:ext cx="7140240" cy="4869360"/>
            <a:chOff x="1093320" y="575640"/>
            <a:chExt cx="7140240" cy="4869360"/>
          </a:xfrm>
        </p:grpSpPr>
        <p:pic>
          <p:nvPicPr>
            <p:cNvPr id="2066" name="Immagine 2" descr=""/>
            <p:cNvPicPr/>
            <p:nvPr/>
          </p:nvPicPr>
          <p:blipFill>
            <a:blip r:embed="rId1"/>
            <a:stretch/>
          </p:blipFill>
          <p:spPr>
            <a:xfrm>
              <a:off x="4530600" y="3318480"/>
              <a:ext cx="3484800" cy="2111760"/>
            </a:xfrm>
            <a:prstGeom prst="rect">
              <a:avLst/>
            </a:prstGeom>
            <a:ln>
              <a:noFill/>
            </a:ln>
          </p:spPr>
        </p:pic>
        <p:sp>
          <p:nvSpPr>
            <p:cNvPr id="2067" name="CustomShape 2"/>
            <p:cNvSpPr/>
            <p:nvPr/>
          </p:nvSpPr>
          <p:spPr>
            <a:xfrm>
              <a:off x="4763160" y="1321200"/>
              <a:ext cx="3470400" cy="1262520"/>
            </a:xfrm>
            <a:prstGeom prst="rect">
              <a:avLst/>
            </a:prstGeom>
            <a:noFill/>
            <a:ln>
              <a:noFill/>
            </a:ln>
          </p:spPr>
          <p:style>
            <a:lnRef idx="0"/>
            <a:fillRef idx="0"/>
            <a:effectRef idx="0"/>
            <a:fontRef idx="minor"/>
          </p:style>
          <p:txBody>
            <a:bodyPr lIns="90000" rIns="90000" tIns="45000" bIns="45000"/>
            <a:p>
              <a:pPr marL="285840" indent="-285480" algn="ctr">
                <a:lnSpc>
                  <a:spcPct val="100000"/>
                </a:lnSpc>
                <a:buClr>
                  <a:srgbClr val="000000"/>
                </a:buClr>
                <a:buFont typeface="Arial"/>
                <a:buChar char="•"/>
              </a:pPr>
              <a:r>
                <a:rPr b="1" lang="en-US" sz="1129" spc="-1" strike="noStrike" baseline="-25000">
                  <a:solidFill>
                    <a:srgbClr val="000000"/>
                  </a:solidFill>
                  <a:latin typeface="Calibri"/>
                </a:rPr>
                <a:t>PTX3 polymorphisms were associated with susceptibility to </a:t>
              </a:r>
              <a:r>
                <a:rPr b="1" i="1" lang="en-US" sz="1129" spc="-1" strike="noStrike" baseline="-25000">
                  <a:solidFill>
                    <a:srgbClr val="000000"/>
                  </a:solidFill>
                  <a:latin typeface="Calibri"/>
                </a:rPr>
                <a:t>A. fumigatus</a:t>
              </a:r>
              <a:r>
                <a:rPr b="1" lang="en-US" sz="1129" spc="-1" strike="noStrike" baseline="-25000">
                  <a:solidFill>
                    <a:srgbClr val="000000"/>
                  </a:solidFill>
                  <a:latin typeface="Calibri"/>
                </a:rPr>
                <a:t> infection in patients undergoing hematopoietic stem cell transplantation</a:t>
              </a:r>
              <a:endParaRPr b="0" lang="en-US" sz="1130" spc="-1" strike="noStrike">
                <a:latin typeface="Arial"/>
              </a:endParaRPr>
            </a:p>
            <a:p>
              <a:pPr algn="ctr">
                <a:lnSpc>
                  <a:spcPct val="100000"/>
                </a:lnSpc>
              </a:pPr>
              <a:endParaRPr b="0" lang="en-US" sz="1130" spc="-1" strike="noStrike">
                <a:latin typeface="Arial"/>
              </a:endParaRPr>
            </a:p>
            <a:p>
              <a:pPr marL="285840" indent="-285480" algn="ctr">
                <a:lnSpc>
                  <a:spcPct val="100000"/>
                </a:lnSpc>
                <a:buClr>
                  <a:srgbClr val="000000"/>
                </a:buClr>
                <a:buFont typeface="Arial"/>
                <a:buChar char="•"/>
              </a:pPr>
              <a:r>
                <a:rPr b="1" lang="en-US" sz="1129" spc="-1" strike="noStrike" baseline="-25000">
                  <a:solidFill>
                    <a:srgbClr val="000000"/>
                  </a:solidFill>
                  <a:latin typeface="Calibri"/>
                </a:rPr>
                <a:t>Haplotype AC was associated  with increased  protein expression </a:t>
              </a:r>
              <a:endParaRPr b="0" lang="en-US" sz="1130" spc="-1" strike="noStrike">
                <a:latin typeface="Arial"/>
              </a:endParaRPr>
            </a:p>
            <a:p>
              <a:pPr algn="ctr">
                <a:lnSpc>
                  <a:spcPct val="100000"/>
                </a:lnSpc>
              </a:pPr>
              <a:endParaRPr b="0" lang="en-US" sz="1130" spc="-1" strike="noStrike">
                <a:latin typeface="Arial"/>
              </a:endParaRPr>
            </a:p>
            <a:p>
              <a:pPr algn="ctr">
                <a:lnSpc>
                  <a:spcPct val="100000"/>
                </a:lnSpc>
              </a:pPr>
              <a:endParaRPr b="0" lang="en-US" sz="1130" spc="-1" strike="noStrike">
                <a:latin typeface="Arial"/>
              </a:endParaRPr>
            </a:p>
          </p:txBody>
        </p:sp>
        <p:sp>
          <p:nvSpPr>
            <p:cNvPr id="2068" name="CustomShape 3"/>
            <p:cNvSpPr/>
            <p:nvPr/>
          </p:nvSpPr>
          <p:spPr>
            <a:xfrm>
              <a:off x="2761560" y="3034080"/>
              <a:ext cx="3273840" cy="187200"/>
            </a:xfrm>
            <a:prstGeom prst="rect">
              <a:avLst/>
            </a:prstGeom>
            <a:noFill/>
            <a:ln>
              <a:noFill/>
            </a:ln>
          </p:spPr>
          <p:style>
            <a:lnRef idx="0"/>
            <a:fillRef idx="0"/>
            <a:effectRef idx="0"/>
            <a:fontRef idx="minor"/>
          </p:style>
          <p:txBody>
            <a:bodyPr lIns="90000" rIns="90000" tIns="45000" bIns="45000"/>
            <a:p>
              <a:pPr algn="just">
                <a:lnSpc>
                  <a:spcPct val="50000"/>
                </a:lnSpc>
              </a:pPr>
              <a:r>
                <a:rPr b="1" lang="en-US" sz="1129" spc="-1" strike="noStrike" baseline="-25000">
                  <a:solidFill>
                    <a:srgbClr val="000000"/>
                  </a:solidFill>
                  <a:latin typeface="Calibri"/>
                </a:rPr>
                <a:t>N Engl J Med. 2014 Jan 30;370(5):421-32.</a:t>
              </a:r>
              <a:endParaRPr b="0" lang="en-US" sz="1130" spc="-1" strike="noStrike">
                <a:latin typeface="Arial"/>
              </a:endParaRPr>
            </a:p>
          </p:txBody>
        </p:sp>
        <p:pic>
          <p:nvPicPr>
            <p:cNvPr id="2069" name="Immagine 1" descr=""/>
            <p:cNvPicPr/>
            <p:nvPr/>
          </p:nvPicPr>
          <p:blipFill>
            <a:blip r:embed="rId2"/>
            <a:stretch/>
          </p:blipFill>
          <p:spPr>
            <a:xfrm>
              <a:off x="1093320" y="575640"/>
              <a:ext cx="3907800" cy="2322000"/>
            </a:xfrm>
            <a:prstGeom prst="rect">
              <a:avLst/>
            </a:prstGeom>
            <a:ln>
              <a:noFill/>
            </a:ln>
          </p:spPr>
        </p:pic>
        <p:pic>
          <p:nvPicPr>
            <p:cNvPr id="2070" name="Immagine 2" descr=""/>
            <p:cNvPicPr/>
            <p:nvPr/>
          </p:nvPicPr>
          <p:blipFill>
            <a:blip r:embed="rId3"/>
            <a:srcRect l="0" t="7705" r="0" b="0"/>
            <a:stretch/>
          </p:blipFill>
          <p:spPr>
            <a:xfrm>
              <a:off x="1156320" y="3202920"/>
              <a:ext cx="3198240" cy="2242080"/>
            </a:xfrm>
            <a:prstGeom prst="rect">
              <a:avLst/>
            </a:prstGeom>
            <a:ln>
              <a:noFill/>
            </a:ln>
          </p:spPr>
        </p:pic>
      </p:grpSp>
      <p:sp>
        <p:nvSpPr>
          <p:cNvPr id="2071" name="CustomShape 4"/>
          <p:cNvSpPr/>
          <p:nvPr/>
        </p:nvSpPr>
        <p:spPr>
          <a:xfrm>
            <a:off x="373320" y="5765760"/>
            <a:ext cx="8188920" cy="839880"/>
          </a:xfrm>
          <a:prstGeom prst="rect">
            <a:avLst/>
          </a:prstGeom>
          <a:noFill/>
          <a:ln>
            <a:noFill/>
          </a:ln>
        </p:spPr>
        <p:style>
          <a:lnRef idx="0"/>
          <a:fillRef idx="0"/>
          <a:effectRef idx="0"/>
          <a:fontRef idx="minor"/>
        </p:style>
        <p:txBody>
          <a:bodyPr lIns="53280" rIns="53280" tIns="26640" bIns="26640"/>
          <a:p>
            <a:pPr algn="ctr">
              <a:lnSpc>
                <a:spcPct val="100000"/>
              </a:lnSpc>
            </a:pPr>
            <a:r>
              <a:rPr b="0" lang="en-US" sz="1290" spc="-1" strike="noStrike">
                <a:solidFill>
                  <a:srgbClr val="002060"/>
                </a:solidFill>
                <a:latin typeface="HelveticaNeueLT Com 55 Roman"/>
              </a:rPr>
              <a:t>Results confirmed and extended in 1,101 pts in the Swiss Organ Transplantation cohort </a:t>
            </a:r>
            <a:r>
              <a:rPr b="0" lang="en-US" sz="1290" spc="-1" strike="noStrike">
                <a:solidFill>
                  <a:srgbClr val="262673"/>
                </a:solidFill>
                <a:latin typeface="Lucida Sans"/>
              </a:rPr>
              <a:t>(Wójtowicz A, et al, Clin Infect  2015), a lung transplantation cohort (Cunha et al 2015), 2,609 HCT pts at FHCR (Fisher et al Blood 2017), 185 chemo/mold pts (Brunel et al Haematologica 2018)</a:t>
            </a:r>
            <a:endParaRPr b="0" lang="en-US" sz="1290" spc="-1" strike="noStrike">
              <a:latin typeface="Arial"/>
            </a:endParaRPr>
          </a:p>
          <a:p>
            <a:pPr algn="ctr">
              <a:lnSpc>
                <a:spcPct val="100000"/>
              </a:lnSpc>
            </a:pPr>
            <a:endParaRPr b="0" lang="en-US" sz="1290" spc="-1" strike="noStrike">
              <a:latin typeface="Arial"/>
            </a:endParaRPr>
          </a:p>
        </p:txBody>
      </p:sp>
      <p:pic>
        <p:nvPicPr>
          <p:cNvPr id="2072" name="Picture 8" descr=""/>
          <p:cNvPicPr/>
          <p:nvPr/>
        </p:nvPicPr>
        <p:blipFill>
          <a:blip r:embed="rId4"/>
          <a:stretch/>
        </p:blipFill>
        <p:spPr>
          <a:xfrm>
            <a:off x="496800" y="471960"/>
            <a:ext cx="1282680" cy="235080"/>
          </a:xfrm>
          <a:prstGeom prst="rect">
            <a:avLst/>
          </a:prstGeom>
          <a:ln>
            <a:noFill/>
          </a:ln>
        </p:spPr>
      </p:pic>
      <p:pic>
        <p:nvPicPr>
          <p:cNvPr id="2073" name="Picture 8" descr=""/>
          <p:cNvPicPr/>
          <p:nvPr/>
        </p:nvPicPr>
        <p:blipFill>
          <a:blip r:embed="rId5"/>
          <a:stretch/>
        </p:blipFill>
        <p:spPr>
          <a:xfrm>
            <a:off x="7720200" y="443520"/>
            <a:ext cx="1033200" cy="289080"/>
          </a:xfrm>
          <a:prstGeom prst="rect">
            <a:avLst/>
          </a:prstGeom>
          <a:ln>
            <a:noFill/>
          </a:ln>
        </p:spPr>
      </p:pic>
    </p:spTree>
  </p:cSld>
  <p:timing>
    <p:tnLst>
      <p:par>
        <p:cTn id="82" dur="indefinite" restart="never" nodeType="tmRoot">
          <p:childTnLst>
            <p:seq>
              <p:cTn id="83"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99" name="Immagine 2" descr=""/>
          <p:cNvPicPr/>
          <p:nvPr/>
        </p:nvPicPr>
        <p:blipFill>
          <a:blip r:embed="rId1"/>
          <a:stretch/>
        </p:blipFill>
        <p:spPr>
          <a:xfrm>
            <a:off x="3476160" y="210960"/>
            <a:ext cx="2216880" cy="631080"/>
          </a:xfrm>
          <a:prstGeom prst="rect">
            <a:avLst/>
          </a:prstGeom>
          <a:ln>
            <a:noFill/>
          </a:ln>
        </p:spPr>
      </p:pic>
      <p:pic>
        <p:nvPicPr>
          <p:cNvPr id="1700" name="Picture 8" descr=""/>
          <p:cNvPicPr/>
          <p:nvPr/>
        </p:nvPicPr>
        <p:blipFill>
          <a:blip r:embed="rId2"/>
          <a:stretch/>
        </p:blipFill>
        <p:spPr>
          <a:xfrm>
            <a:off x="249480" y="292320"/>
            <a:ext cx="1478880" cy="271080"/>
          </a:xfrm>
          <a:prstGeom prst="rect">
            <a:avLst/>
          </a:prstGeom>
          <a:ln>
            <a:noFill/>
          </a:ln>
        </p:spPr>
      </p:pic>
      <p:pic>
        <p:nvPicPr>
          <p:cNvPr id="1701" name="Picture 8" descr=""/>
          <p:cNvPicPr/>
          <p:nvPr/>
        </p:nvPicPr>
        <p:blipFill>
          <a:blip r:embed="rId3"/>
          <a:srcRect l="41092" t="35616" r="43426" b="40633"/>
          <a:stretch/>
        </p:blipFill>
        <p:spPr>
          <a:xfrm>
            <a:off x="8360640" y="238680"/>
            <a:ext cx="492480" cy="399600"/>
          </a:xfrm>
          <a:prstGeom prst="rect">
            <a:avLst/>
          </a:prstGeom>
          <a:ln>
            <a:noFill/>
          </a:ln>
        </p:spPr>
      </p:pic>
      <p:sp>
        <p:nvSpPr>
          <p:cNvPr id="1702" name="CustomShape 1"/>
          <p:cNvSpPr/>
          <p:nvPr/>
        </p:nvSpPr>
        <p:spPr>
          <a:xfrm>
            <a:off x="3691440" y="6491880"/>
            <a:ext cx="5452200" cy="301320"/>
          </a:xfrm>
          <a:prstGeom prst="rect">
            <a:avLst/>
          </a:prstGeom>
          <a:noFill/>
          <a:ln>
            <a:noFill/>
          </a:ln>
        </p:spPr>
        <p:style>
          <a:lnRef idx="0"/>
          <a:fillRef idx="0"/>
          <a:effectRef idx="0"/>
          <a:fontRef idx="minor"/>
        </p:style>
        <p:txBody>
          <a:bodyPr lIns="87480" rIns="87480" tIns="43920" bIns="43920"/>
          <a:p>
            <a:pPr>
              <a:lnSpc>
                <a:spcPct val="100000"/>
              </a:lnSpc>
            </a:pPr>
            <a:r>
              <a:rPr b="1" lang="en-US" sz="1400" spc="-1" strike="noStrike">
                <a:solidFill>
                  <a:srgbClr val="002060"/>
                </a:solidFill>
                <a:latin typeface="Calibri"/>
              </a:rPr>
              <a:t>(Udalova I, Mantovani A, Feldmann M, Nature Rev Rheumatol 2016)</a:t>
            </a:r>
            <a:endParaRPr b="0" lang="en-US" sz="1400" spc="-1" strike="noStrike">
              <a:latin typeface="Arial"/>
            </a:endParaRPr>
          </a:p>
        </p:txBody>
      </p:sp>
      <p:sp>
        <p:nvSpPr>
          <p:cNvPr id="1703" name="CustomShape 2"/>
          <p:cNvSpPr/>
          <p:nvPr/>
        </p:nvSpPr>
        <p:spPr>
          <a:xfrm>
            <a:off x="448560" y="5427360"/>
            <a:ext cx="7983360" cy="1283400"/>
          </a:xfrm>
          <a:prstGeom prst="rect">
            <a:avLst/>
          </a:prstGeom>
          <a:noFill/>
          <a:ln>
            <a:noFill/>
          </a:ln>
        </p:spPr>
        <p:style>
          <a:lnRef idx="0"/>
          <a:fillRef idx="0"/>
          <a:effectRef idx="0"/>
          <a:fontRef idx="minor"/>
        </p:style>
        <p:txBody>
          <a:bodyPr lIns="0" rIns="0" tIns="0" bIns="0"/>
          <a:p>
            <a:pPr algn="just">
              <a:lnSpc>
                <a:spcPct val="100000"/>
              </a:lnSpc>
            </a:pPr>
            <a:r>
              <a:rPr b="1" lang="en-US" sz="1100" spc="-1" strike="noStrike">
                <a:solidFill>
                  <a:srgbClr val="000000"/>
                </a:solidFill>
                <a:latin typeface="Arial"/>
              </a:rPr>
              <a:t>FIGURE </a:t>
            </a:r>
            <a:r>
              <a:rPr b="1" lang="en-US" sz="1100" spc="-1" strike="noStrike">
                <a:solidFill>
                  <a:srgbClr val="ff0000"/>
                </a:solidFill>
                <a:latin typeface="Arial"/>
              </a:rPr>
              <a:t>4</a:t>
            </a:r>
            <a:r>
              <a:rPr b="1" lang="en-US" sz="1100" spc="-1" strike="noStrike">
                <a:solidFill>
                  <a:srgbClr val="000000"/>
                </a:solidFill>
                <a:latin typeface="Arial"/>
              </a:rPr>
              <a:t>: PU.1 in the transcriptional control of macrophage development and activation.</a:t>
            </a:r>
            <a:endParaRPr b="0" lang="en-US" sz="1100" spc="-1" strike="noStrike">
              <a:latin typeface="Arial"/>
            </a:endParaRPr>
          </a:p>
          <a:p>
            <a:pPr algn="just">
              <a:lnSpc>
                <a:spcPct val="100000"/>
              </a:lnSpc>
            </a:pPr>
            <a:r>
              <a:rPr b="0" lang="en-US" sz="900" spc="-1" strike="noStrike">
                <a:solidFill>
                  <a:srgbClr val="000000"/>
                </a:solidFill>
                <a:latin typeface="Arial"/>
              </a:rPr>
              <a:t>(A) RUNX1 is required during early development in HSCs followed by the onset of PU.1 expression. PU.1 is the master regulator of the myeloid lineage and crucial throughout differentiation. IRF8, Egr-1 and Egr-2 are involved in supressing granulocyte and neutrophil genes while promoting macrophage fate. KLF4 is required for monocyte/macrophage differentiation. During inflammation macrophages are shaped by the cytokine environment which depends on the nature of the infectious insult. Bacterial pathogens on the other hand cause a Th1 or Th17 type response which leads to STAT1 and IRF5 activation (classically activated M1 phenotype). Parasites lead to a Th2 driven disease activating STAT6 and IRF4 in macrophages (alternatively activated M2 phenotype). Importantly, macrophage phenotypes </a:t>
            </a:r>
            <a:r>
              <a:rPr b="0" i="1" lang="en-US" sz="900" spc="-1" strike="noStrike">
                <a:solidFill>
                  <a:srgbClr val="000000"/>
                </a:solidFill>
                <a:latin typeface="Arial"/>
              </a:rPr>
              <a:t>in vivo </a:t>
            </a:r>
            <a:r>
              <a:rPr b="0" lang="en-US" sz="900" spc="-1" strike="noStrike">
                <a:solidFill>
                  <a:srgbClr val="000000"/>
                </a:solidFill>
                <a:latin typeface="Arial"/>
              </a:rPr>
              <a:t>are manifold and thus represented as a spectrum. (B) Typical composition of PU.1 marked enhancers and promoters in classically activated M1 macrophages</a:t>
            </a:r>
            <a:r>
              <a:rPr b="0" lang="en-US" sz="1100" spc="-1" strike="noStrike">
                <a:solidFill>
                  <a:srgbClr val="000000"/>
                </a:solidFill>
                <a:latin typeface="Arial"/>
              </a:rPr>
              <a:t>.</a:t>
            </a:r>
            <a:endParaRPr b="0" lang="en-US" sz="1100" spc="-1" strike="noStrike">
              <a:latin typeface="Arial"/>
            </a:endParaRPr>
          </a:p>
        </p:txBody>
      </p:sp>
      <p:pic>
        <p:nvPicPr>
          <p:cNvPr id="1704" name="Picture 2" descr=""/>
          <p:cNvPicPr/>
          <p:nvPr/>
        </p:nvPicPr>
        <p:blipFill>
          <a:blip r:embed="rId4"/>
          <a:srcRect l="31785" t="22283" r="14677" b="25906"/>
          <a:stretch/>
        </p:blipFill>
        <p:spPr>
          <a:xfrm>
            <a:off x="1102320" y="920520"/>
            <a:ext cx="7104600" cy="4296960"/>
          </a:xfrm>
          <a:prstGeom prst="rect">
            <a:avLst/>
          </a:prstGeom>
          <a:ln>
            <a:noFill/>
          </a:ln>
        </p:spPr>
      </p:pic>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74" name="CustomShape 1"/>
          <p:cNvSpPr/>
          <p:nvPr/>
        </p:nvSpPr>
        <p:spPr>
          <a:xfrm>
            <a:off x="604080" y="921960"/>
            <a:ext cx="8041320" cy="1000800"/>
          </a:xfrm>
          <a:prstGeom prst="rect">
            <a:avLst/>
          </a:prstGeom>
          <a:noFill/>
          <a:ln>
            <a:noFill/>
          </a:ln>
        </p:spPr>
        <p:style>
          <a:lnRef idx="0"/>
          <a:fillRef idx="0"/>
          <a:effectRef idx="0"/>
          <a:fontRef idx="minor"/>
        </p:style>
        <p:txBody>
          <a:bodyPr lIns="68400" rIns="68400" tIns="34200" bIns="34200"/>
          <a:p>
            <a:pPr algn="ctr">
              <a:lnSpc>
                <a:spcPct val="100000"/>
              </a:lnSpc>
            </a:pPr>
            <a:r>
              <a:rPr b="1" lang="en-US" sz="1800" spc="-1" strike="noStrike">
                <a:solidFill>
                  <a:srgbClr val="008152"/>
                </a:solidFill>
                <a:latin typeface="HelveticaNeueLT Com 55 Roman"/>
              </a:rPr>
              <a:t>Increased susceptibility to carcinogenesis of PTX3</a:t>
            </a:r>
            <a:r>
              <a:rPr b="1" lang="en-US" sz="1800" spc="-1" strike="noStrike" baseline="30000">
                <a:solidFill>
                  <a:srgbClr val="008152"/>
                </a:solidFill>
                <a:latin typeface="HelveticaNeueLT Com 55 Roman"/>
              </a:rPr>
              <a:t>-/-</a:t>
            </a:r>
            <a:r>
              <a:rPr b="1" lang="en-US" sz="1800" spc="-1" strike="noStrike">
                <a:solidFill>
                  <a:srgbClr val="008152"/>
                </a:solidFill>
                <a:latin typeface="HelveticaNeueLT Com 55 Roman"/>
              </a:rPr>
              <a:t> mice</a:t>
            </a:r>
            <a:endParaRPr b="0" lang="en-US" sz="1800" spc="-1" strike="noStrike">
              <a:latin typeface="Arial"/>
            </a:endParaRPr>
          </a:p>
          <a:p>
            <a:pPr algn="ctr">
              <a:lnSpc>
                <a:spcPct val="100000"/>
              </a:lnSpc>
            </a:pPr>
            <a:endParaRPr b="0" lang="en-US" sz="1800" spc="-1" strike="noStrike">
              <a:latin typeface="Arial"/>
            </a:endParaRPr>
          </a:p>
        </p:txBody>
      </p:sp>
      <p:sp>
        <p:nvSpPr>
          <p:cNvPr id="2075" name="CustomShape 2"/>
          <p:cNvSpPr/>
          <p:nvPr/>
        </p:nvSpPr>
        <p:spPr>
          <a:xfrm>
            <a:off x="6165720" y="6417360"/>
            <a:ext cx="2844360" cy="303120"/>
          </a:xfrm>
          <a:prstGeom prst="rect">
            <a:avLst/>
          </a:prstGeom>
          <a:noFill/>
          <a:ln>
            <a:noFill/>
          </a:ln>
        </p:spPr>
        <p:style>
          <a:lnRef idx="0"/>
          <a:fillRef idx="0"/>
          <a:effectRef idx="0"/>
          <a:fontRef idx="minor"/>
        </p:style>
        <p:txBody>
          <a:bodyPr lIns="68400" rIns="68400" tIns="34200" bIns="34200"/>
          <a:p>
            <a:pPr>
              <a:lnSpc>
                <a:spcPct val="100000"/>
              </a:lnSpc>
            </a:pPr>
            <a:r>
              <a:rPr b="1" i="1" lang="en-US" sz="1540" spc="-1" strike="noStrike">
                <a:solidFill>
                  <a:srgbClr val="002060"/>
                </a:solidFill>
                <a:latin typeface="Calibri"/>
              </a:rPr>
              <a:t>Bonavita et al. Cell 2015 </a:t>
            </a:r>
            <a:endParaRPr b="0" lang="en-US" sz="1540" spc="-1" strike="noStrike">
              <a:latin typeface="Arial"/>
            </a:endParaRPr>
          </a:p>
        </p:txBody>
      </p:sp>
      <p:pic>
        <p:nvPicPr>
          <p:cNvPr id="2076" name="Immagine 1" descr=""/>
          <p:cNvPicPr/>
          <p:nvPr/>
        </p:nvPicPr>
        <p:blipFill>
          <a:blip r:embed="rId1"/>
          <a:stretch/>
        </p:blipFill>
        <p:spPr>
          <a:xfrm>
            <a:off x="138960" y="1540800"/>
            <a:ext cx="9027360" cy="4704840"/>
          </a:xfrm>
          <a:prstGeom prst="rect">
            <a:avLst/>
          </a:prstGeom>
          <a:ln>
            <a:noFill/>
          </a:ln>
        </p:spPr>
      </p:pic>
      <p:pic>
        <p:nvPicPr>
          <p:cNvPr id="2077" name="Picture 8" descr=""/>
          <p:cNvPicPr/>
          <p:nvPr/>
        </p:nvPicPr>
        <p:blipFill>
          <a:blip r:embed="rId2"/>
          <a:stretch/>
        </p:blipFill>
        <p:spPr>
          <a:xfrm>
            <a:off x="249480" y="292320"/>
            <a:ext cx="1360800" cy="249480"/>
          </a:xfrm>
          <a:prstGeom prst="rect">
            <a:avLst/>
          </a:prstGeom>
          <a:ln>
            <a:noFill/>
          </a:ln>
        </p:spPr>
      </p:pic>
      <p:sp>
        <p:nvSpPr>
          <p:cNvPr id="2078" name="CustomShape 3"/>
          <p:cNvSpPr/>
          <p:nvPr/>
        </p:nvSpPr>
        <p:spPr>
          <a:xfrm>
            <a:off x="288000" y="1578240"/>
            <a:ext cx="487080" cy="326880"/>
          </a:xfrm>
          <a:prstGeom prst="rect">
            <a:avLst/>
          </a:prstGeom>
          <a:solidFill>
            <a:schemeClr val="bg1"/>
          </a:solidFill>
          <a:ln>
            <a:solidFill>
              <a:schemeClr val="bg1"/>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079" name="CustomShape 4"/>
          <p:cNvSpPr/>
          <p:nvPr/>
        </p:nvSpPr>
        <p:spPr>
          <a:xfrm>
            <a:off x="3172320" y="1578240"/>
            <a:ext cx="487080" cy="326880"/>
          </a:xfrm>
          <a:prstGeom prst="rect">
            <a:avLst/>
          </a:prstGeom>
          <a:solidFill>
            <a:schemeClr val="bg1"/>
          </a:solidFill>
          <a:ln>
            <a:solidFill>
              <a:schemeClr val="bg1"/>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080" name="CustomShape 5"/>
          <p:cNvSpPr/>
          <p:nvPr/>
        </p:nvSpPr>
        <p:spPr>
          <a:xfrm>
            <a:off x="6013440" y="1567800"/>
            <a:ext cx="487080" cy="326880"/>
          </a:xfrm>
          <a:prstGeom prst="rect">
            <a:avLst/>
          </a:prstGeom>
          <a:solidFill>
            <a:schemeClr val="bg1"/>
          </a:solidFill>
          <a:ln>
            <a:solidFill>
              <a:schemeClr val="bg1"/>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081" name="CustomShape 6"/>
          <p:cNvSpPr/>
          <p:nvPr/>
        </p:nvSpPr>
        <p:spPr>
          <a:xfrm>
            <a:off x="6165720" y="3729600"/>
            <a:ext cx="487080" cy="326880"/>
          </a:xfrm>
          <a:prstGeom prst="rect">
            <a:avLst/>
          </a:prstGeom>
          <a:solidFill>
            <a:schemeClr val="bg1"/>
          </a:solidFill>
          <a:ln>
            <a:solidFill>
              <a:schemeClr val="bg1"/>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082" name="CustomShape 7"/>
          <p:cNvSpPr/>
          <p:nvPr/>
        </p:nvSpPr>
        <p:spPr>
          <a:xfrm>
            <a:off x="3151440" y="3868920"/>
            <a:ext cx="487080" cy="326880"/>
          </a:xfrm>
          <a:prstGeom prst="rect">
            <a:avLst/>
          </a:prstGeom>
          <a:solidFill>
            <a:schemeClr val="bg1"/>
          </a:solidFill>
          <a:ln>
            <a:solidFill>
              <a:schemeClr val="bg1"/>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083" name="CustomShape 8"/>
          <p:cNvSpPr/>
          <p:nvPr/>
        </p:nvSpPr>
        <p:spPr>
          <a:xfrm>
            <a:off x="288000" y="3729600"/>
            <a:ext cx="487080" cy="326880"/>
          </a:xfrm>
          <a:prstGeom prst="rect">
            <a:avLst/>
          </a:prstGeom>
          <a:solidFill>
            <a:schemeClr val="bg1"/>
          </a:solidFill>
          <a:ln>
            <a:solidFill>
              <a:schemeClr val="bg1"/>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2084" name="Immagine 15" descr=""/>
          <p:cNvPicPr/>
          <p:nvPr/>
        </p:nvPicPr>
        <p:blipFill>
          <a:blip r:embed="rId3"/>
          <a:stretch/>
        </p:blipFill>
        <p:spPr>
          <a:xfrm>
            <a:off x="3464640" y="66960"/>
            <a:ext cx="2216880" cy="631080"/>
          </a:xfrm>
          <a:prstGeom prst="rect">
            <a:avLst/>
          </a:prstGeom>
          <a:ln>
            <a:noFill/>
          </a:ln>
        </p:spPr>
      </p:pic>
      <p:pic>
        <p:nvPicPr>
          <p:cNvPr id="2085" name="Picture 8" descr=""/>
          <p:cNvPicPr/>
          <p:nvPr/>
        </p:nvPicPr>
        <p:blipFill>
          <a:blip r:embed="rId4"/>
          <a:srcRect l="41092" t="35616" r="43426" b="40633"/>
          <a:stretch/>
        </p:blipFill>
        <p:spPr>
          <a:xfrm>
            <a:off x="8365680" y="233640"/>
            <a:ext cx="452160" cy="366840"/>
          </a:xfrm>
          <a:prstGeom prst="rect">
            <a:avLst/>
          </a:prstGeom>
          <a:ln>
            <a:noFill/>
          </a:ln>
        </p:spPr>
      </p:pic>
    </p:spTree>
  </p:cSld>
  <p:timing>
    <p:tnLst>
      <p:par>
        <p:cTn id="84" dur="indefinite" restart="never" nodeType="tmRoot">
          <p:childTnLst>
            <p:seq>
              <p:cTn id="85" dur="indefinite" nodeType="mainSeq"/>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086" name="Immagine 4" descr=""/>
          <p:cNvPicPr/>
          <p:nvPr/>
        </p:nvPicPr>
        <p:blipFill>
          <a:blip r:embed="rId1"/>
          <a:stretch/>
        </p:blipFill>
        <p:spPr>
          <a:xfrm>
            <a:off x="415800" y="672840"/>
            <a:ext cx="7728480" cy="5462640"/>
          </a:xfrm>
          <a:prstGeom prst="rect">
            <a:avLst/>
          </a:prstGeom>
          <a:ln>
            <a:noFill/>
          </a:ln>
        </p:spPr>
      </p:pic>
      <p:pic>
        <p:nvPicPr>
          <p:cNvPr id="2087" name="Picture 8" descr=""/>
          <p:cNvPicPr/>
          <p:nvPr/>
        </p:nvPicPr>
        <p:blipFill>
          <a:blip r:embed="rId2"/>
          <a:stretch/>
        </p:blipFill>
        <p:spPr>
          <a:xfrm>
            <a:off x="249480" y="292320"/>
            <a:ext cx="1360800" cy="249480"/>
          </a:xfrm>
          <a:prstGeom prst="rect">
            <a:avLst/>
          </a:prstGeom>
          <a:ln>
            <a:noFill/>
          </a:ln>
        </p:spPr>
      </p:pic>
      <p:pic>
        <p:nvPicPr>
          <p:cNvPr id="2088" name="Picture 8" descr=""/>
          <p:cNvPicPr/>
          <p:nvPr/>
        </p:nvPicPr>
        <p:blipFill>
          <a:blip r:embed="rId3"/>
          <a:stretch/>
        </p:blipFill>
        <p:spPr>
          <a:xfrm>
            <a:off x="7911360" y="262080"/>
            <a:ext cx="1095840" cy="306360"/>
          </a:xfrm>
          <a:prstGeom prst="rect">
            <a:avLst/>
          </a:prstGeom>
          <a:ln>
            <a:noFill/>
          </a:ln>
        </p:spPr>
      </p:pic>
      <p:sp>
        <p:nvSpPr>
          <p:cNvPr id="2089" name="CustomShape 1"/>
          <p:cNvSpPr/>
          <p:nvPr/>
        </p:nvSpPr>
        <p:spPr>
          <a:xfrm>
            <a:off x="1760760" y="214920"/>
            <a:ext cx="6019200" cy="1000800"/>
          </a:xfrm>
          <a:prstGeom prst="rect">
            <a:avLst/>
          </a:prstGeom>
          <a:noFill/>
          <a:ln>
            <a:noFill/>
          </a:ln>
        </p:spPr>
        <p:style>
          <a:lnRef idx="0"/>
          <a:fillRef idx="0"/>
          <a:effectRef idx="0"/>
          <a:fontRef idx="minor"/>
        </p:style>
        <p:txBody>
          <a:bodyPr lIns="68400" rIns="68400" tIns="34200" bIns="34200"/>
          <a:p>
            <a:pPr algn="ctr">
              <a:lnSpc>
                <a:spcPct val="100000"/>
              </a:lnSpc>
            </a:pPr>
            <a:r>
              <a:rPr b="1" lang="en-US" sz="1540" spc="-1" strike="noStrike">
                <a:solidFill>
                  <a:srgbClr val="008152"/>
                </a:solidFill>
                <a:latin typeface="HelveticaNeueLT Com 55 Roman"/>
              </a:rPr>
              <a:t>PTX3 as an extrinsic oncosuppressor in mouse and human cancer</a:t>
            </a:r>
            <a:endParaRPr b="0" lang="en-US" sz="1540" spc="-1" strike="noStrike">
              <a:latin typeface="Arial"/>
            </a:endParaRPr>
          </a:p>
          <a:p>
            <a:pPr algn="ctr">
              <a:lnSpc>
                <a:spcPct val="100000"/>
              </a:lnSpc>
            </a:pPr>
            <a:endParaRPr b="0" lang="en-US" sz="1540" spc="-1" strike="noStrike">
              <a:latin typeface="Arial"/>
            </a:endParaRPr>
          </a:p>
        </p:txBody>
      </p:sp>
      <p:sp>
        <p:nvSpPr>
          <p:cNvPr id="2090" name="CustomShape 2"/>
          <p:cNvSpPr/>
          <p:nvPr/>
        </p:nvSpPr>
        <p:spPr>
          <a:xfrm>
            <a:off x="6168600" y="5876280"/>
            <a:ext cx="2838600" cy="771840"/>
          </a:xfrm>
          <a:prstGeom prst="rect">
            <a:avLst/>
          </a:prstGeom>
          <a:noFill/>
          <a:ln>
            <a:noFill/>
          </a:ln>
        </p:spPr>
        <p:style>
          <a:lnRef idx="0"/>
          <a:fillRef idx="0"/>
          <a:effectRef idx="0"/>
          <a:fontRef idx="minor"/>
        </p:style>
        <p:txBody>
          <a:bodyPr lIns="68400" rIns="68400" tIns="34200" bIns="34200"/>
          <a:p>
            <a:pPr>
              <a:lnSpc>
                <a:spcPct val="100000"/>
              </a:lnSpc>
            </a:pPr>
            <a:r>
              <a:rPr b="1" i="1" lang="en-US" sz="1540" spc="-1" strike="noStrike">
                <a:solidFill>
                  <a:srgbClr val="002060"/>
                </a:solidFill>
                <a:latin typeface="Calibri"/>
              </a:rPr>
              <a:t>Bonavita et al Cell 2015; Rubino et al Oncoimmunology 2017; Reis et al Nature Rev Immunol. 2018</a:t>
            </a:r>
            <a:endParaRPr b="0" lang="en-US" sz="1540" spc="-1" strike="noStrike">
              <a:latin typeface="Arial"/>
            </a:endParaRPr>
          </a:p>
        </p:txBody>
      </p:sp>
      <p:sp>
        <p:nvSpPr>
          <p:cNvPr id="2091" name="CustomShape 3"/>
          <p:cNvSpPr/>
          <p:nvPr/>
        </p:nvSpPr>
        <p:spPr>
          <a:xfrm>
            <a:off x="4789440" y="966960"/>
            <a:ext cx="120960" cy="209160"/>
          </a:xfrm>
          <a:prstGeom prst="rect">
            <a:avLst/>
          </a:prstGeom>
          <a:noFill/>
          <a:ln>
            <a:noFill/>
          </a:ln>
        </p:spPr>
        <p:style>
          <a:lnRef idx="0"/>
          <a:fillRef idx="0"/>
          <a:effectRef idx="0"/>
          <a:fontRef idx="minor"/>
        </p:style>
      </p:sp>
      <p:sp>
        <p:nvSpPr>
          <p:cNvPr id="2092" name="CustomShape 4"/>
          <p:cNvSpPr/>
          <p:nvPr/>
        </p:nvSpPr>
        <p:spPr>
          <a:xfrm>
            <a:off x="4615920" y="690480"/>
            <a:ext cx="1160640" cy="372240"/>
          </a:xfrm>
          <a:prstGeom prst="rect">
            <a:avLst/>
          </a:prstGeom>
          <a:noFill/>
          <a:ln>
            <a:noFill/>
          </a:ln>
        </p:spPr>
        <p:style>
          <a:lnRef idx="0"/>
          <a:fillRef idx="0"/>
          <a:effectRef idx="0"/>
          <a:fontRef idx="minor"/>
        </p:style>
        <p:txBody>
          <a:bodyPr wrap="none" lIns="60120" rIns="60120" tIns="29880" bIns="29880"/>
          <a:p>
            <a:pPr algn="ctr">
              <a:lnSpc>
                <a:spcPct val="100000"/>
              </a:lnSpc>
            </a:pPr>
            <a:r>
              <a:rPr b="1" lang="en-US" sz="2050" spc="-1" strike="noStrike">
                <a:solidFill>
                  <a:srgbClr val="000000"/>
                </a:solidFill>
                <a:latin typeface="Arial"/>
              </a:rPr>
              <a:t> </a:t>
            </a:r>
            <a:r>
              <a:rPr b="1" lang="en-US" sz="1540" spc="-1" strike="noStrike">
                <a:solidFill>
                  <a:srgbClr val="000000"/>
                </a:solidFill>
                <a:latin typeface="Arial"/>
              </a:rPr>
              <a:t>Genetic or</a:t>
            </a:r>
            <a:endParaRPr b="0" lang="en-US" sz="1540" spc="-1" strike="noStrike">
              <a:latin typeface="Arial"/>
            </a:endParaRPr>
          </a:p>
        </p:txBody>
      </p:sp>
      <p:sp>
        <p:nvSpPr>
          <p:cNvPr id="2093" name="CustomShape 5"/>
          <p:cNvSpPr/>
          <p:nvPr/>
        </p:nvSpPr>
        <p:spPr>
          <a:xfrm>
            <a:off x="415800" y="1242000"/>
            <a:ext cx="605880" cy="564480"/>
          </a:xfrm>
          <a:prstGeom prst="ellipse">
            <a:avLst/>
          </a:prstGeom>
          <a:solidFill>
            <a:schemeClr val="bg1"/>
          </a:solidFill>
          <a:ln>
            <a:solidFill>
              <a:schemeClr val="bg1"/>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094" name="CustomShape 6"/>
          <p:cNvSpPr/>
          <p:nvPr/>
        </p:nvSpPr>
        <p:spPr>
          <a:xfrm>
            <a:off x="4282560" y="1242000"/>
            <a:ext cx="666000" cy="564480"/>
          </a:xfrm>
          <a:prstGeom prst="ellipse">
            <a:avLst/>
          </a:prstGeom>
          <a:solidFill>
            <a:schemeClr val="bg1"/>
          </a:solidFill>
          <a:ln>
            <a:solidFill>
              <a:schemeClr val="bg1"/>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Tree>
  </p:cSld>
  <p:timing>
    <p:tnLst>
      <p:par>
        <p:cTn id="86" dur="indefinite" restart="never" nodeType="tmRoot">
          <p:childTnLst>
            <p:seq>
              <p:cTn id="87" dur="indefinite" nodeType="mainSeq"/>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95" name="CustomShape 1"/>
          <p:cNvSpPr/>
          <p:nvPr/>
        </p:nvSpPr>
        <p:spPr>
          <a:xfrm>
            <a:off x="261720" y="196200"/>
            <a:ext cx="8610840" cy="866160"/>
          </a:xfrm>
          <a:prstGeom prst="rect">
            <a:avLst/>
          </a:prstGeom>
          <a:noFill/>
          <a:ln>
            <a:noFill/>
          </a:ln>
        </p:spPr>
        <p:style>
          <a:lnRef idx="0"/>
          <a:fillRef idx="0"/>
          <a:effectRef idx="0"/>
          <a:fontRef idx="minor"/>
        </p:style>
        <p:txBody>
          <a:bodyPr lIns="90000" rIns="90000" tIns="45000" bIns="45000"/>
          <a:p>
            <a:pPr algn="ctr">
              <a:lnSpc>
                <a:spcPct val="100000"/>
              </a:lnSpc>
            </a:pPr>
            <a:r>
              <a:rPr b="0" lang="en-US" sz="1890" spc="-1" strike="noStrike">
                <a:solidFill>
                  <a:srgbClr val="1f497d"/>
                </a:solidFill>
                <a:latin typeface="Georgia"/>
              </a:rPr>
              <a:t>C3 deficiency protects against</a:t>
            </a:r>
            <a:endParaRPr b="0" lang="en-US" sz="1890" spc="-1" strike="noStrike">
              <a:latin typeface="Arial"/>
            </a:endParaRPr>
          </a:p>
          <a:p>
            <a:pPr algn="ctr">
              <a:lnSpc>
                <a:spcPct val="100000"/>
              </a:lnSpc>
            </a:pPr>
            <a:r>
              <a:rPr b="0" lang="en-US" sz="1890" spc="-1" strike="noStrike">
                <a:solidFill>
                  <a:srgbClr val="1f497d"/>
                </a:solidFill>
                <a:latin typeface="Georgia"/>
              </a:rPr>
              <a:t> </a:t>
            </a:r>
            <a:r>
              <a:rPr b="0" lang="en-US" sz="1890" spc="-1" strike="noStrike">
                <a:solidFill>
                  <a:srgbClr val="1f497d"/>
                </a:solidFill>
                <a:latin typeface="Georgia"/>
              </a:rPr>
              <a:t>sarcoma tumor growth and metastasis</a:t>
            </a:r>
            <a:endParaRPr b="0" lang="en-US" sz="1890" spc="-1" strike="noStrike">
              <a:latin typeface="Arial"/>
            </a:endParaRPr>
          </a:p>
          <a:p>
            <a:pPr algn="ctr">
              <a:lnSpc>
                <a:spcPct val="100000"/>
              </a:lnSpc>
            </a:pPr>
            <a:r>
              <a:rPr b="0" lang="en-US" sz="1320" spc="-1" strike="noStrike">
                <a:solidFill>
                  <a:srgbClr val="1f497d"/>
                </a:solidFill>
                <a:latin typeface="Georgia"/>
              </a:rPr>
              <a:t>[transplanted MN/MCA1– </a:t>
            </a:r>
            <a:r>
              <a:rPr b="0" lang="en-US" sz="1320" spc="-1" strike="noStrike" u="sng">
                <a:solidFill>
                  <a:srgbClr val="1f497d"/>
                </a:solidFill>
                <a:uFillTx/>
                <a:latin typeface="Georgia"/>
              </a:rPr>
              <a:t>sc</a:t>
            </a:r>
            <a:r>
              <a:rPr b="0" lang="en-US" sz="1320" spc="-1" strike="noStrike">
                <a:solidFill>
                  <a:srgbClr val="1f497d"/>
                </a:solidFill>
                <a:latin typeface="Georgia"/>
              </a:rPr>
              <a:t> injection]</a:t>
            </a:r>
            <a:endParaRPr b="0" lang="en-US" sz="1320" spc="-1" strike="noStrike">
              <a:latin typeface="Arial"/>
            </a:endParaRPr>
          </a:p>
        </p:txBody>
      </p:sp>
      <p:pic>
        <p:nvPicPr>
          <p:cNvPr id="2096" name="Picture 8" descr=""/>
          <p:cNvPicPr/>
          <p:nvPr/>
        </p:nvPicPr>
        <p:blipFill>
          <a:blip r:embed="rId1"/>
          <a:stretch/>
        </p:blipFill>
        <p:spPr>
          <a:xfrm>
            <a:off x="496800" y="290880"/>
            <a:ext cx="1282680" cy="249480"/>
          </a:xfrm>
          <a:prstGeom prst="rect">
            <a:avLst/>
          </a:prstGeom>
          <a:ln>
            <a:noFill/>
          </a:ln>
        </p:spPr>
      </p:pic>
      <p:pic>
        <p:nvPicPr>
          <p:cNvPr id="2097" name="Picture 8" descr=""/>
          <p:cNvPicPr/>
          <p:nvPr/>
        </p:nvPicPr>
        <p:blipFill>
          <a:blip r:embed="rId2"/>
          <a:stretch/>
        </p:blipFill>
        <p:spPr>
          <a:xfrm>
            <a:off x="7720200" y="260640"/>
            <a:ext cx="1033200" cy="306360"/>
          </a:xfrm>
          <a:prstGeom prst="rect">
            <a:avLst/>
          </a:prstGeom>
          <a:ln>
            <a:noFill/>
          </a:ln>
        </p:spPr>
      </p:pic>
      <p:pic>
        <p:nvPicPr>
          <p:cNvPr id="2098" name="Picture 3" descr=""/>
          <p:cNvPicPr/>
          <p:nvPr/>
        </p:nvPicPr>
        <p:blipFill>
          <a:blip r:embed="rId3"/>
          <a:srcRect l="65397" t="180545" r="192611" b="185998"/>
          <a:stretch/>
        </p:blipFill>
        <p:spPr>
          <a:xfrm>
            <a:off x="4285800" y="2203560"/>
            <a:ext cx="4210200" cy="2706120"/>
          </a:xfrm>
          <a:prstGeom prst="rect">
            <a:avLst/>
          </a:prstGeom>
          <a:ln>
            <a:noFill/>
          </a:ln>
        </p:spPr>
      </p:pic>
      <p:pic>
        <p:nvPicPr>
          <p:cNvPr id="2099" name="Picture 4" descr=""/>
          <p:cNvPicPr/>
          <p:nvPr/>
        </p:nvPicPr>
        <p:blipFill>
          <a:blip r:embed="rId4"/>
          <a:srcRect l="267781" t="237256" r="145101" b="85780"/>
          <a:stretch/>
        </p:blipFill>
        <p:spPr>
          <a:xfrm>
            <a:off x="582840" y="2071080"/>
            <a:ext cx="3702960" cy="3070440"/>
          </a:xfrm>
          <a:prstGeom prst="rect">
            <a:avLst/>
          </a:prstGeom>
          <a:ln>
            <a:noFill/>
          </a:ln>
        </p:spPr>
      </p:pic>
      <p:sp>
        <p:nvSpPr>
          <p:cNvPr id="2100" name="CustomShape 2"/>
          <p:cNvSpPr/>
          <p:nvPr/>
        </p:nvSpPr>
        <p:spPr>
          <a:xfrm>
            <a:off x="5438520" y="6386760"/>
            <a:ext cx="3416040" cy="262440"/>
          </a:xfrm>
          <a:prstGeom prst="rect">
            <a:avLst/>
          </a:prstGeom>
          <a:noFill/>
          <a:ln>
            <a:noFill/>
          </a:ln>
        </p:spPr>
        <p:style>
          <a:lnRef idx="0"/>
          <a:fillRef idx="0"/>
          <a:effectRef idx="0"/>
          <a:fontRef idx="minor"/>
        </p:style>
        <p:txBody>
          <a:bodyPr lIns="90000" rIns="90000" tIns="45000" bIns="45000"/>
          <a:p>
            <a:pPr algn="r">
              <a:lnSpc>
                <a:spcPct val="100000"/>
              </a:lnSpc>
            </a:pPr>
            <a:r>
              <a:rPr b="0" lang="en-US" sz="1130" spc="-1" strike="noStrike">
                <a:solidFill>
                  <a:srgbClr val="000000"/>
                </a:solidFill>
                <a:latin typeface="Arial"/>
              </a:rPr>
              <a:t>*p &lt; 0.05, **p &lt; 0.01, ns=not significant,  t test</a:t>
            </a:r>
            <a:endParaRPr b="0" lang="en-US" sz="1130" spc="-1" strike="noStrike">
              <a:latin typeface="Arial"/>
            </a:endParaRPr>
          </a:p>
        </p:txBody>
      </p:sp>
      <p:sp>
        <p:nvSpPr>
          <p:cNvPr id="2101" name="CustomShape 3"/>
          <p:cNvSpPr/>
          <p:nvPr/>
        </p:nvSpPr>
        <p:spPr>
          <a:xfrm>
            <a:off x="6578280" y="5909760"/>
            <a:ext cx="2570760" cy="29880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en-US" sz="1370" spc="-1" strike="noStrike">
                <a:solidFill>
                  <a:srgbClr val="1f497d"/>
                </a:solidFill>
                <a:latin typeface="HelveticaNeueLT Com 55 Roman"/>
              </a:rPr>
              <a:t>(Magrini et al unpublished) </a:t>
            </a:r>
            <a:endParaRPr b="0" lang="en-US" sz="1370" spc="-1" strike="noStrike">
              <a:latin typeface="Arial"/>
            </a:endParaRPr>
          </a:p>
        </p:txBody>
      </p:sp>
    </p:spTree>
  </p:cSld>
  <p:timing>
    <p:tnLst>
      <p:par>
        <p:cTn id="88" dur="indefinite" restart="never" nodeType="tmRoot">
          <p:childTnLst>
            <p:seq>
              <p:cTn id="89" dur="indefinite" nodeType="mainSeq"/>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02" name="Picture 2" descr=""/>
          <p:cNvPicPr/>
          <p:nvPr/>
        </p:nvPicPr>
        <p:blipFill>
          <a:blip r:embed="rId1"/>
          <a:stretch/>
        </p:blipFill>
        <p:spPr>
          <a:xfrm>
            <a:off x="1650240" y="1211760"/>
            <a:ext cx="6162120" cy="5071680"/>
          </a:xfrm>
          <a:prstGeom prst="rect">
            <a:avLst/>
          </a:prstGeom>
          <a:ln>
            <a:noFill/>
          </a:ln>
        </p:spPr>
      </p:pic>
      <p:sp>
        <p:nvSpPr>
          <p:cNvPr id="2103" name="Line 1"/>
          <p:cNvSpPr/>
          <p:nvPr/>
        </p:nvSpPr>
        <p:spPr>
          <a:xfrm flipH="1">
            <a:off x="1924560" y="6160680"/>
            <a:ext cx="1445040" cy="360"/>
          </a:xfrm>
          <a:prstGeom prst="line">
            <a:avLst/>
          </a:prstGeom>
          <a:ln>
            <a:solidFill>
              <a:srgbClr val="ff0000"/>
            </a:solidFill>
            <a:round/>
          </a:ln>
        </p:spPr>
        <p:style>
          <a:lnRef idx="2">
            <a:schemeClr val="accent1"/>
          </a:lnRef>
          <a:fillRef idx="0">
            <a:schemeClr val="accent1"/>
          </a:fillRef>
          <a:effectRef idx="1">
            <a:schemeClr val="accent1"/>
          </a:effectRef>
          <a:fontRef idx="minor"/>
        </p:style>
      </p:sp>
      <p:sp>
        <p:nvSpPr>
          <p:cNvPr id="2104" name="CustomShape 2"/>
          <p:cNvSpPr/>
          <p:nvPr/>
        </p:nvSpPr>
        <p:spPr>
          <a:xfrm>
            <a:off x="2431800" y="6148080"/>
            <a:ext cx="883800" cy="348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700" spc="-1" strike="noStrike">
                <a:solidFill>
                  <a:srgbClr val="ff0000"/>
                </a:solidFill>
                <a:latin typeface="Calibri"/>
              </a:rPr>
              <a:t>M2-like </a:t>
            </a:r>
            <a:endParaRPr b="0" lang="en-US" sz="1700" spc="-1" strike="noStrike">
              <a:latin typeface="Arial"/>
            </a:endParaRPr>
          </a:p>
        </p:txBody>
      </p:sp>
      <p:sp>
        <p:nvSpPr>
          <p:cNvPr id="2105" name="Line 3"/>
          <p:cNvSpPr/>
          <p:nvPr/>
        </p:nvSpPr>
        <p:spPr>
          <a:xfrm flipH="1">
            <a:off x="4086720" y="6160680"/>
            <a:ext cx="3394080" cy="360"/>
          </a:xfrm>
          <a:prstGeom prst="line">
            <a:avLst/>
          </a:prstGeom>
          <a:ln>
            <a:solidFill>
              <a:srgbClr val="1bc72b"/>
            </a:solidFill>
            <a:round/>
          </a:ln>
        </p:spPr>
        <p:style>
          <a:lnRef idx="2">
            <a:schemeClr val="accent1"/>
          </a:lnRef>
          <a:fillRef idx="0">
            <a:schemeClr val="accent1"/>
          </a:fillRef>
          <a:effectRef idx="1">
            <a:schemeClr val="accent1"/>
          </a:effectRef>
          <a:fontRef idx="minor"/>
        </p:style>
      </p:sp>
      <p:sp>
        <p:nvSpPr>
          <p:cNvPr id="2106" name="CustomShape 4"/>
          <p:cNvSpPr/>
          <p:nvPr/>
        </p:nvSpPr>
        <p:spPr>
          <a:xfrm>
            <a:off x="4653000" y="6148080"/>
            <a:ext cx="2730600" cy="348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700" spc="-1" strike="noStrike">
                <a:solidFill>
                  <a:srgbClr val="1bc72b"/>
                </a:solidFill>
                <a:latin typeface="Calibri"/>
              </a:rPr>
              <a:t>M1-like associated molecules</a:t>
            </a:r>
            <a:endParaRPr b="0" lang="en-US" sz="1700" spc="-1" strike="noStrike">
              <a:latin typeface="Arial"/>
            </a:endParaRPr>
          </a:p>
        </p:txBody>
      </p:sp>
      <p:sp>
        <p:nvSpPr>
          <p:cNvPr id="2107" name="CustomShape 5"/>
          <p:cNvSpPr/>
          <p:nvPr/>
        </p:nvSpPr>
        <p:spPr>
          <a:xfrm>
            <a:off x="678960" y="225000"/>
            <a:ext cx="8203320" cy="636480"/>
          </a:xfrm>
          <a:prstGeom prst="rect">
            <a:avLst/>
          </a:prstGeom>
          <a:noFill/>
          <a:ln>
            <a:noFill/>
          </a:ln>
        </p:spPr>
        <p:style>
          <a:lnRef idx="0"/>
          <a:fillRef idx="0"/>
          <a:effectRef idx="0"/>
          <a:fontRef idx="minor"/>
        </p:style>
        <p:txBody>
          <a:bodyPr lIns="90000" rIns="90000" tIns="45000" bIns="45000"/>
          <a:p>
            <a:pPr algn="ctr">
              <a:lnSpc>
                <a:spcPct val="100000"/>
              </a:lnSpc>
            </a:pPr>
            <a:r>
              <a:rPr b="0" lang="en-US" sz="2080" spc="-1" strike="noStrike">
                <a:solidFill>
                  <a:srgbClr val="227d3e"/>
                </a:solidFill>
                <a:latin typeface="Georgia"/>
              </a:rPr>
              <a:t>Macrophage polarization in C3 deficient mice</a:t>
            </a:r>
            <a:endParaRPr b="0" lang="en-US" sz="2080" spc="-1" strike="noStrike">
              <a:latin typeface="Arial"/>
            </a:endParaRPr>
          </a:p>
          <a:p>
            <a:pPr algn="ctr">
              <a:lnSpc>
                <a:spcPct val="100000"/>
              </a:lnSpc>
            </a:pPr>
            <a:r>
              <a:rPr b="0" lang="en-US" sz="1510" spc="-1" strike="noStrike">
                <a:solidFill>
                  <a:srgbClr val="227d3e"/>
                </a:solidFill>
                <a:latin typeface="Georgia"/>
              </a:rPr>
              <a:t>[trasplantable sarcoma tumor model – </a:t>
            </a:r>
            <a:r>
              <a:rPr b="0" lang="en-US" sz="1510" spc="-1" strike="noStrike" u="sng">
                <a:solidFill>
                  <a:srgbClr val="227d3e"/>
                </a:solidFill>
                <a:uFillTx/>
                <a:latin typeface="Georgia"/>
              </a:rPr>
              <a:t>im</a:t>
            </a:r>
            <a:r>
              <a:rPr b="0" lang="en-US" sz="1510" spc="-1" strike="noStrike">
                <a:solidFill>
                  <a:srgbClr val="227d3e"/>
                </a:solidFill>
                <a:latin typeface="Georgia"/>
              </a:rPr>
              <a:t> injection]</a:t>
            </a:r>
            <a:endParaRPr b="0" lang="en-US" sz="1510" spc="-1" strike="noStrike">
              <a:latin typeface="Arial"/>
            </a:endParaRPr>
          </a:p>
        </p:txBody>
      </p:sp>
      <p:pic>
        <p:nvPicPr>
          <p:cNvPr id="2108" name="Picture 8" descr=""/>
          <p:cNvPicPr/>
          <p:nvPr/>
        </p:nvPicPr>
        <p:blipFill>
          <a:blip r:embed="rId2"/>
          <a:stretch/>
        </p:blipFill>
        <p:spPr>
          <a:xfrm>
            <a:off x="496800" y="290880"/>
            <a:ext cx="1282680" cy="249480"/>
          </a:xfrm>
          <a:prstGeom prst="rect">
            <a:avLst/>
          </a:prstGeom>
          <a:ln>
            <a:noFill/>
          </a:ln>
        </p:spPr>
      </p:pic>
      <p:pic>
        <p:nvPicPr>
          <p:cNvPr id="2109" name="Picture 8" descr=""/>
          <p:cNvPicPr/>
          <p:nvPr/>
        </p:nvPicPr>
        <p:blipFill>
          <a:blip r:embed="rId3"/>
          <a:stretch/>
        </p:blipFill>
        <p:spPr>
          <a:xfrm>
            <a:off x="7720200" y="260640"/>
            <a:ext cx="1033200" cy="306360"/>
          </a:xfrm>
          <a:prstGeom prst="rect">
            <a:avLst/>
          </a:prstGeom>
          <a:ln>
            <a:noFill/>
          </a:ln>
        </p:spPr>
      </p:pic>
      <p:sp>
        <p:nvSpPr>
          <p:cNvPr id="2110" name="CustomShape 6"/>
          <p:cNvSpPr/>
          <p:nvPr/>
        </p:nvSpPr>
        <p:spPr>
          <a:xfrm>
            <a:off x="917280" y="2312280"/>
            <a:ext cx="703800" cy="348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700" spc="-1" strike="noStrike">
                <a:solidFill>
                  <a:srgbClr val="000000"/>
                </a:solidFill>
                <a:latin typeface="Calibri"/>
              </a:rPr>
              <a:t>Mono</a:t>
            </a:r>
            <a:endParaRPr b="0" lang="en-US" sz="1700" spc="-1" strike="noStrike">
              <a:latin typeface="Arial"/>
            </a:endParaRPr>
          </a:p>
        </p:txBody>
      </p:sp>
      <p:sp>
        <p:nvSpPr>
          <p:cNvPr id="2111" name="CustomShape 7"/>
          <p:cNvSpPr/>
          <p:nvPr/>
        </p:nvSpPr>
        <p:spPr>
          <a:xfrm>
            <a:off x="1060560" y="4660920"/>
            <a:ext cx="505800" cy="348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700" spc="-1" strike="noStrike">
                <a:solidFill>
                  <a:srgbClr val="000000"/>
                </a:solidFill>
                <a:latin typeface="Calibri"/>
              </a:rPr>
              <a:t>Mφ</a:t>
            </a:r>
            <a:endParaRPr b="0" lang="en-US" sz="1700" spc="-1" strike="noStrike">
              <a:latin typeface="Arial"/>
            </a:endParaRPr>
          </a:p>
        </p:txBody>
      </p:sp>
    </p:spTree>
  </p:cSld>
  <p:timing>
    <p:tnLst>
      <p:par>
        <p:cTn id="90" dur="indefinite" restart="never" nodeType="tmRoot">
          <p:childTnLst>
            <p:seq>
              <p:cTn id="91" dur="indefinite" nodeType="mainSeq"/>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12" name="Picture 2" descr=""/>
          <p:cNvPicPr/>
          <p:nvPr/>
        </p:nvPicPr>
        <p:blipFill>
          <a:blip r:embed="rId1"/>
          <a:srcRect l="0" t="5945" r="0" b="2642"/>
          <a:stretch/>
        </p:blipFill>
        <p:spPr>
          <a:xfrm>
            <a:off x="2368800" y="865080"/>
            <a:ext cx="4748760" cy="2675880"/>
          </a:xfrm>
          <a:prstGeom prst="rect">
            <a:avLst/>
          </a:prstGeom>
          <a:ln>
            <a:noFill/>
          </a:ln>
        </p:spPr>
      </p:pic>
      <p:sp>
        <p:nvSpPr>
          <p:cNvPr id="2113" name="CustomShape 1"/>
          <p:cNvSpPr/>
          <p:nvPr/>
        </p:nvSpPr>
        <p:spPr>
          <a:xfrm>
            <a:off x="261720" y="196200"/>
            <a:ext cx="8610840" cy="578520"/>
          </a:xfrm>
          <a:prstGeom prst="rect">
            <a:avLst/>
          </a:prstGeom>
          <a:noFill/>
          <a:ln>
            <a:noFill/>
          </a:ln>
        </p:spPr>
        <p:style>
          <a:lnRef idx="0"/>
          <a:fillRef idx="0"/>
          <a:effectRef idx="0"/>
          <a:fontRef idx="minor"/>
        </p:style>
        <p:txBody>
          <a:bodyPr lIns="90000" rIns="90000" tIns="45000" bIns="45000"/>
          <a:p>
            <a:pPr algn="ctr">
              <a:lnSpc>
                <a:spcPct val="100000"/>
              </a:lnSpc>
            </a:pPr>
            <a:r>
              <a:rPr b="0" lang="en-US" sz="1700" spc="-1" strike="noStrike">
                <a:solidFill>
                  <a:srgbClr val="1f497d"/>
                </a:solidFill>
                <a:latin typeface="Georgia"/>
              </a:rPr>
              <a:t>Increased anti-metastatic activity of anti-PD1 in C3 deficient mice</a:t>
            </a:r>
            <a:endParaRPr b="0" lang="en-US" sz="1700" spc="-1" strike="noStrike">
              <a:latin typeface="Arial"/>
            </a:endParaRPr>
          </a:p>
          <a:p>
            <a:pPr algn="ctr">
              <a:lnSpc>
                <a:spcPct val="100000"/>
              </a:lnSpc>
            </a:pPr>
            <a:r>
              <a:rPr b="0" lang="en-US" sz="1510" spc="-1" strike="noStrike">
                <a:solidFill>
                  <a:srgbClr val="1f497d"/>
                </a:solidFill>
                <a:latin typeface="Georgia"/>
              </a:rPr>
              <a:t>[trasplantable sarcoma tumor model – </a:t>
            </a:r>
            <a:r>
              <a:rPr b="0" lang="en-US" sz="1510" spc="-1" strike="noStrike" u="sng">
                <a:solidFill>
                  <a:srgbClr val="1f497d"/>
                </a:solidFill>
                <a:uFillTx/>
                <a:latin typeface="Georgia"/>
              </a:rPr>
              <a:t>im</a:t>
            </a:r>
            <a:r>
              <a:rPr b="0" lang="en-US" sz="1510" spc="-1" strike="noStrike">
                <a:solidFill>
                  <a:srgbClr val="1f497d"/>
                </a:solidFill>
                <a:latin typeface="Georgia"/>
              </a:rPr>
              <a:t> injection]</a:t>
            </a:r>
            <a:endParaRPr b="0" lang="en-US" sz="1510" spc="-1" strike="noStrike">
              <a:latin typeface="Arial"/>
            </a:endParaRPr>
          </a:p>
        </p:txBody>
      </p:sp>
      <p:sp>
        <p:nvSpPr>
          <p:cNvPr id="2114" name="CustomShape 2"/>
          <p:cNvSpPr/>
          <p:nvPr/>
        </p:nvSpPr>
        <p:spPr>
          <a:xfrm>
            <a:off x="887040" y="1855080"/>
            <a:ext cx="1159560" cy="348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700" spc="-1" strike="noStrike" u="sng">
                <a:solidFill>
                  <a:srgbClr val="000000"/>
                </a:solidFill>
                <a:uFillTx/>
                <a:latin typeface="Calibri"/>
              </a:rPr>
              <a:t>1ary tumor</a:t>
            </a:r>
            <a:endParaRPr b="0" lang="en-US" sz="1700" spc="-1" strike="noStrike">
              <a:latin typeface="Arial"/>
            </a:endParaRPr>
          </a:p>
        </p:txBody>
      </p:sp>
      <p:sp>
        <p:nvSpPr>
          <p:cNvPr id="2115" name="CustomShape 3"/>
          <p:cNvSpPr/>
          <p:nvPr/>
        </p:nvSpPr>
        <p:spPr>
          <a:xfrm>
            <a:off x="681480" y="4678200"/>
            <a:ext cx="1569600" cy="348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700" spc="-1" strike="noStrike" u="sng">
                <a:solidFill>
                  <a:srgbClr val="000000"/>
                </a:solidFill>
                <a:uFillTx/>
                <a:latin typeface="Calibri"/>
              </a:rPr>
              <a:t>Lung metastasis</a:t>
            </a:r>
            <a:endParaRPr b="0" lang="en-US" sz="1700" spc="-1" strike="noStrike">
              <a:latin typeface="Arial"/>
            </a:endParaRPr>
          </a:p>
        </p:txBody>
      </p:sp>
      <p:pic>
        <p:nvPicPr>
          <p:cNvPr id="2116" name="Picture 3" descr=""/>
          <p:cNvPicPr/>
          <p:nvPr/>
        </p:nvPicPr>
        <p:blipFill>
          <a:blip r:embed="rId2"/>
          <a:srcRect l="0" t="253892" r="0" b="0"/>
          <a:stretch/>
        </p:blipFill>
        <p:spPr>
          <a:xfrm>
            <a:off x="2356200" y="3631680"/>
            <a:ext cx="6125760" cy="3029760"/>
          </a:xfrm>
          <a:prstGeom prst="rect">
            <a:avLst/>
          </a:prstGeom>
          <a:ln>
            <a:noFill/>
          </a:ln>
        </p:spPr>
      </p:pic>
      <p:sp>
        <p:nvSpPr>
          <p:cNvPr id="2117" name="CustomShape 4"/>
          <p:cNvSpPr/>
          <p:nvPr/>
        </p:nvSpPr>
        <p:spPr>
          <a:xfrm>
            <a:off x="168480" y="6115320"/>
            <a:ext cx="2570760" cy="29880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en-US" sz="1370" spc="-1" strike="noStrike">
                <a:solidFill>
                  <a:srgbClr val="1f497d"/>
                </a:solidFill>
                <a:latin typeface="HelveticaNeueLT Com 55 Roman"/>
              </a:rPr>
              <a:t>(Magrini et al unpublished) </a:t>
            </a:r>
            <a:endParaRPr b="0" lang="en-US" sz="1370" spc="-1" strike="noStrike">
              <a:latin typeface="Arial"/>
            </a:endParaRPr>
          </a:p>
        </p:txBody>
      </p:sp>
      <p:sp>
        <p:nvSpPr>
          <p:cNvPr id="2118" name="CustomShape 5"/>
          <p:cNvSpPr/>
          <p:nvPr/>
        </p:nvSpPr>
        <p:spPr>
          <a:xfrm>
            <a:off x="2590200" y="4475880"/>
            <a:ext cx="2822760" cy="1520280"/>
          </a:xfrm>
          <a:prstGeom prst="ellipse">
            <a:avLst/>
          </a:prstGeom>
          <a:noFill/>
          <a:ln w="19080">
            <a:solidFill>
              <a:srgbClr val="ff0000"/>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Tree>
  </p:cSld>
  <p:timing>
    <p:tnLst>
      <p:par>
        <p:cTn id="92" dur="indefinite" restart="never" nodeType="tmRoot">
          <p:childTnLst>
            <p:seq>
              <p:cTn id="93" dur="indefinite" nodeType="mainSeq"/>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19" name="Picture 8" descr=""/>
          <p:cNvPicPr/>
          <p:nvPr/>
        </p:nvPicPr>
        <p:blipFill>
          <a:blip r:embed="rId1"/>
          <a:stretch/>
        </p:blipFill>
        <p:spPr>
          <a:xfrm>
            <a:off x="624600" y="626760"/>
            <a:ext cx="1538640" cy="266400"/>
          </a:xfrm>
          <a:prstGeom prst="rect">
            <a:avLst/>
          </a:prstGeom>
          <a:ln>
            <a:noFill/>
          </a:ln>
        </p:spPr>
      </p:pic>
      <p:pic>
        <p:nvPicPr>
          <p:cNvPr id="2120" name="Picture 8" descr=""/>
          <p:cNvPicPr/>
          <p:nvPr/>
        </p:nvPicPr>
        <p:blipFill>
          <a:blip r:embed="rId2"/>
          <a:srcRect l="41092" t="35616" r="43426" b="40633"/>
          <a:stretch/>
        </p:blipFill>
        <p:spPr>
          <a:xfrm>
            <a:off x="7964280" y="584280"/>
            <a:ext cx="464400" cy="376920"/>
          </a:xfrm>
          <a:prstGeom prst="rect">
            <a:avLst/>
          </a:prstGeom>
          <a:ln>
            <a:noFill/>
          </a:ln>
        </p:spPr>
      </p:pic>
      <p:sp>
        <p:nvSpPr>
          <p:cNvPr id="2121" name="CustomShape 1"/>
          <p:cNvSpPr/>
          <p:nvPr/>
        </p:nvSpPr>
        <p:spPr>
          <a:xfrm>
            <a:off x="667800" y="1164960"/>
            <a:ext cx="7872120" cy="63108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779" spc="-1" strike="noStrike">
                <a:solidFill>
                  <a:srgbClr val="007852"/>
                </a:solidFill>
                <a:latin typeface="Verdana"/>
              </a:rPr>
              <a:t>Complement and PTX3 in 3-MCA carcinogenesis and selected human tumors (e.g. CRC)</a:t>
            </a:r>
            <a:endParaRPr b="0" lang="en-US" sz="1779" spc="-1" strike="noStrike">
              <a:latin typeface="Arial"/>
            </a:endParaRPr>
          </a:p>
        </p:txBody>
      </p:sp>
      <p:sp>
        <p:nvSpPr>
          <p:cNvPr id="2122" name="CustomShape 2"/>
          <p:cNvSpPr/>
          <p:nvPr/>
        </p:nvSpPr>
        <p:spPr>
          <a:xfrm>
            <a:off x="4000320" y="5889240"/>
            <a:ext cx="4618800" cy="57708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600" spc="-1" strike="noStrike">
                <a:solidFill>
                  <a:srgbClr val="002060"/>
                </a:solidFill>
                <a:latin typeface="Calibri"/>
                <a:ea typeface="Verdana"/>
              </a:rPr>
              <a:t>Bonavita et al, Cell, 2015; Magrini et al unpublished; </a:t>
            </a:r>
            <a:endParaRPr b="0" lang="en-US" sz="1600" spc="-1" strike="noStrike">
              <a:latin typeface="Arial"/>
            </a:endParaRPr>
          </a:p>
          <a:p>
            <a:pPr>
              <a:lnSpc>
                <a:spcPct val="100000"/>
              </a:lnSpc>
            </a:pPr>
            <a:r>
              <a:rPr b="1" i="1" lang="en-US" sz="1600" spc="-1" strike="noStrike">
                <a:solidFill>
                  <a:srgbClr val="002060"/>
                </a:solidFill>
                <a:latin typeface="Calibri"/>
                <a:ea typeface="Verdana"/>
              </a:rPr>
              <a:t>Reis et al, Nature Rev Immunol, 2018 </a:t>
            </a:r>
            <a:endParaRPr b="0" lang="en-US" sz="1600" spc="-1" strike="noStrike">
              <a:latin typeface="Arial"/>
            </a:endParaRPr>
          </a:p>
        </p:txBody>
      </p:sp>
      <p:pic>
        <p:nvPicPr>
          <p:cNvPr id="2123" name="Picture 3" descr=""/>
          <p:cNvPicPr/>
          <p:nvPr/>
        </p:nvPicPr>
        <p:blipFill>
          <a:blip r:embed="rId3"/>
          <a:stretch/>
        </p:blipFill>
        <p:spPr>
          <a:xfrm>
            <a:off x="1307880" y="3300840"/>
            <a:ext cx="825840" cy="686520"/>
          </a:xfrm>
          <a:prstGeom prst="rect">
            <a:avLst/>
          </a:prstGeom>
          <a:ln>
            <a:noFill/>
          </a:ln>
        </p:spPr>
      </p:pic>
      <p:pic>
        <p:nvPicPr>
          <p:cNvPr id="2124" name="Picture 3" descr=""/>
          <p:cNvPicPr/>
          <p:nvPr/>
        </p:nvPicPr>
        <p:blipFill>
          <a:blip r:embed="rId4"/>
          <a:stretch/>
        </p:blipFill>
        <p:spPr>
          <a:xfrm>
            <a:off x="2139120" y="3300840"/>
            <a:ext cx="768240" cy="639000"/>
          </a:xfrm>
          <a:prstGeom prst="rect">
            <a:avLst/>
          </a:prstGeom>
          <a:ln>
            <a:noFill/>
          </a:ln>
        </p:spPr>
      </p:pic>
      <p:pic>
        <p:nvPicPr>
          <p:cNvPr id="2125" name="Picture 3" descr=""/>
          <p:cNvPicPr/>
          <p:nvPr/>
        </p:nvPicPr>
        <p:blipFill>
          <a:blip r:embed="rId5"/>
          <a:stretch/>
        </p:blipFill>
        <p:spPr>
          <a:xfrm>
            <a:off x="2907720" y="3300840"/>
            <a:ext cx="767880" cy="638280"/>
          </a:xfrm>
          <a:prstGeom prst="rect">
            <a:avLst/>
          </a:prstGeom>
          <a:ln>
            <a:noFill/>
          </a:ln>
        </p:spPr>
      </p:pic>
      <p:pic>
        <p:nvPicPr>
          <p:cNvPr id="2126" name="Picture 3" descr=""/>
          <p:cNvPicPr/>
          <p:nvPr/>
        </p:nvPicPr>
        <p:blipFill>
          <a:blip r:embed="rId6"/>
          <a:stretch/>
        </p:blipFill>
        <p:spPr>
          <a:xfrm>
            <a:off x="3681720" y="3300840"/>
            <a:ext cx="825840" cy="686520"/>
          </a:xfrm>
          <a:prstGeom prst="rect">
            <a:avLst/>
          </a:prstGeom>
          <a:ln>
            <a:noFill/>
          </a:ln>
        </p:spPr>
      </p:pic>
      <p:sp>
        <p:nvSpPr>
          <p:cNvPr id="2127" name="CustomShape 3"/>
          <p:cNvSpPr/>
          <p:nvPr/>
        </p:nvSpPr>
        <p:spPr>
          <a:xfrm>
            <a:off x="1160280" y="2140560"/>
            <a:ext cx="1583280" cy="360720"/>
          </a:xfrm>
          <a:prstGeom prst="rect">
            <a:avLst/>
          </a:prstGeom>
          <a:noFill/>
          <a:ln>
            <a:noFill/>
          </a:ln>
        </p:spPr>
        <p:style>
          <a:lnRef idx="0"/>
          <a:fillRef idx="0"/>
          <a:effectRef idx="0"/>
          <a:fontRef idx="minor"/>
        </p:style>
        <p:txBody>
          <a:bodyPr lIns="90000" rIns="90000" tIns="45000" bIns="45000"/>
          <a:p>
            <a:pPr>
              <a:lnSpc>
                <a:spcPct val="100000"/>
              </a:lnSpc>
            </a:pPr>
            <a:r>
              <a:rPr b="1" lang="en-US" sz="1779" spc="-1" strike="noStrike">
                <a:solidFill>
                  <a:srgbClr val="002060"/>
                </a:solidFill>
                <a:latin typeface="Calibri"/>
              </a:rPr>
              <a:t>Complement</a:t>
            </a:r>
            <a:r>
              <a:rPr b="0" lang="en-US" sz="1600" spc="-1" strike="noStrike">
                <a:solidFill>
                  <a:srgbClr val="000000"/>
                </a:solidFill>
                <a:latin typeface="Calibri"/>
              </a:rPr>
              <a:t> </a:t>
            </a:r>
            <a:endParaRPr b="0" lang="en-US" sz="1600" spc="-1" strike="noStrike">
              <a:latin typeface="Arial"/>
            </a:endParaRPr>
          </a:p>
        </p:txBody>
      </p:sp>
      <p:sp>
        <p:nvSpPr>
          <p:cNvPr id="2128" name="CustomShape 4"/>
          <p:cNvSpPr/>
          <p:nvPr/>
        </p:nvSpPr>
        <p:spPr>
          <a:xfrm>
            <a:off x="1166040" y="2161440"/>
            <a:ext cx="1352880" cy="409680"/>
          </a:xfrm>
          <a:prstGeom prst="rect">
            <a:avLst/>
          </a:prstGeom>
          <a:noFill/>
          <a:ln>
            <a:round/>
          </a:ln>
        </p:spPr>
        <p:style>
          <a:lnRef idx="2">
            <a:schemeClr val="accent1">
              <a:shade val="50000"/>
            </a:schemeClr>
          </a:lnRef>
          <a:fillRef idx="1">
            <a:schemeClr val="accent1"/>
          </a:fillRef>
          <a:effectRef idx="0">
            <a:schemeClr val="accent1"/>
          </a:effectRef>
          <a:fontRef idx="minor"/>
        </p:style>
      </p:sp>
      <p:sp>
        <p:nvSpPr>
          <p:cNvPr id="2129" name="CustomShape 5"/>
          <p:cNvSpPr/>
          <p:nvPr/>
        </p:nvSpPr>
        <p:spPr>
          <a:xfrm>
            <a:off x="3766680" y="1858680"/>
            <a:ext cx="1791720" cy="901440"/>
          </a:xfrm>
          <a:prstGeom prst="rect">
            <a:avLst/>
          </a:prstGeom>
          <a:noFill/>
          <a:ln>
            <a:noFill/>
          </a:ln>
        </p:spPr>
        <p:style>
          <a:lnRef idx="0"/>
          <a:fillRef idx="0"/>
          <a:effectRef idx="0"/>
          <a:fontRef idx="minor"/>
        </p:style>
        <p:txBody>
          <a:bodyPr lIns="90000" rIns="90000" tIns="45000" bIns="45000"/>
          <a:p>
            <a:pPr>
              <a:lnSpc>
                <a:spcPct val="100000"/>
              </a:lnSpc>
            </a:pPr>
            <a:r>
              <a:rPr b="1" lang="en-US" sz="1779" spc="-1" strike="noStrike">
                <a:solidFill>
                  <a:srgbClr val="002060"/>
                </a:solidFill>
                <a:latin typeface="Calibri"/>
              </a:rPr>
              <a:t>PTX3 (extrinsic </a:t>
            </a:r>
            <a:endParaRPr b="0" lang="en-US" sz="1779" spc="-1" strike="noStrike">
              <a:latin typeface="Arial"/>
            </a:endParaRPr>
          </a:p>
          <a:p>
            <a:pPr>
              <a:lnSpc>
                <a:spcPct val="100000"/>
              </a:lnSpc>
            </a:pPr>
            <a:r>
              <a:rPr b="1" lang="en-US" sz="1779" spc="-1" strike="noStrike">
                <a:solidFill>
                  <a:srgbClr val="002060"/>
                </a:solidFill>
                <a:latin typeface="Calibri"/>
              </a:rPr>
              <a:t>oncosuppressor)</a:t>
            </a:r>
            <a:endParaRPr b="0" lang="en-US" sz="1779" spc="-1" strike="noStrike">
              <a:latin typeface="Arial"/>
            </a:endParaRPr>
          </a:p>
          <a:p>
            <a:pPr>
              <a:lnSpc>
                <a:spcPct val="100000"/>
              </a:lnSpc>
            </a:pPr>
            <a:endParaRPr b="0" lang="en-US" sz="1779" spc="-1" strike="noStrike">
              <a:latin typeface="Arial"/>
            </a:endParaRPr>
          </a:p>
        </p:txBody>
      </p:sp>
      <p:sp>
        <p:nvSpPr>
          <p:cNvPr id="2130" name="CustomShape 6"/>
          <p:cNvSpPr/>
          <p:nvPr/>
        </p:nvSpPr>
        <p:spPr>
          <a:xfrm>
            <a:off x="3707280" y="1872360"/>
            <a:ext cx="1755720" cy="688680"/>
          </a:xfrm>
          <a:prstGeom prst="rect">
            <a:avLst/>
          </a:prstGeom>
          <a:noFill/>
          <a:ln>
            <a:round/>
          </a:ln>
        </p:spPr>
        <p:style>
          <a:lnRef idx="2">
            <a:schemeClr val="accent1">
              <a:shade val="50000"/>
            </a:schemeClr>
          </a:lnRef>
          <a:fillRef idx="1">
            <a:schemeClr val="accent1"/>
          </a:fillRef>
          <a:effectRef idx="0">
            <a:schemeClr val="accent1"/>
          </a:effectRef>
          <a:fontRef idx="minor"/>
        </p:style>
      </p:sp>
      <p:sp>
        <p:nvSpPr>
          <p:cNvPr id="2131" name="CustomShape 7"/>
          <p:cNvSpPr/>
          <p:nvPr/>
        </p:nvSpPr>
        <p:spPr>
          <a:xfrm rot="19596600">
            <a:off x="2776680" y="2086200"/>
            <a:ext cx="1177200" cy="333720"/>
          </a:xfrm>
          <a:prstGeom prst="rect">
            <a:avLst/>
          </a:prstGeom>
          <a:noFill/>
          <a:ln>
            <a:noFill/>
          </a:ln>
        </p:spPr>
        <p:style>
          <a:lnRef idx="0"/>
          <a:fillRef idx="0"/>
          <a:effectRef idx="0"/>
          <a:fontRef idx="minor"/>
        </p:style>
        <p:txBody>
          <a:bodyPr lIns="90000" rIns="90000" tIns="45000" bIns="45000"/>
          <a:p>
            <a:pPr>
              <a:lnSpc>
                <a:spcPct val="100000"/>
              </a:lnSpc>
            </a:pPr>
            <a:r>
              <a:rPr b="0" lang="en-US" sz="1600" spc="-1" strike="noStrike">
                <a:solidFill>
                  <a:srgbClr val="000000"/>
                </a:solidFill>
                <a:latin typeface="Calibri"/>
              </a:rPr>
              <a:t>FH-</a:t>
            </a:r>
            <a:r>
              <a:rPr b="1" lang="en-US" sz="1600" spc="-1" strike="noStrike">
                <a:solidFill>
                  <a:srgbClr val="002060"/>
                </a:solidFill>
                <a:latin typeface="Calibri"/>
              </a:rPr>
              <a:t>PTX3</a:t>
            </a:r>
            <a:endParaRPr b="0" lang="en-US" sz="1600" spc="-1" strike="noStrike">
              <a:latin typeface="Arial"/>
            </a:endParaRPr>
          </a:p>
        </p:txBody>
      </p:sp>
      <p:sp>
        <p:nvSpPr>
          <p:cNvPr id="2132" name="CustomShape 8"/>
          <p:cNvSpPr/>
          <p:nvPr/>
        </p:nvSpPr>
        <p:spPr>
          <a:xfrm>
            <a:off x="2267640" y="4702320"/>
            <a:ext cx="1413720" cy="90144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779" spc="-1" strike="noStrike">
                <a:solidFill>
                  <a:srgbClr val="002060"/>
                </a:solidFill>
                <a:latin typeface="Calibri"/>
              </a:rPr>
              <a:t>Recruitment</a:t>
            </a:r>
            <a:endParaRPr b="0" lang="en-US" sz="1779" spc="-1" strike="noStrike">
              <a:latin typeface="Arial"/>
            </a:endParaRPr>
          </a:p>
          <a:p>
            <a:pPr algn="ctr">
              <a:lnSpc>
                <a:spcPct val="100000"/>
              </a:lnSpc>
            </a:pPr>
            <a:r>
              <a:rPr b="1" lang="en-US" sz="1779" spc="-1" strike="noStrike">
                <a:solidFill>
                  <a:srgbClr val="002060"/>
                </a:solidFill>
                <a:latin typeface="Calibri"/>
              </a:rPr>
              <a:t>-</a:t>
            </a:r>
            <a:endParaRPr b="0" lang="en-US" sz="1779" spc="-1" strike="noStrike">
              <a:latin typeface="Arial"/>
            </a:endParaRPr>
          </a:p>
          <a:p>
            <a:pPr algn="ctr">
              <a:lnSpc>
                <a:spcPct val="100000"/>
              </a:lnSpc>
            </a:pPr>
            <a:r>
              <a:rPr b="1" lang="en-US" sz="1779" spc="-1" strike="noStrike">
                <a:solidFill>
                  <a:srgbClr val="002060"/>
                </a:solidFill>
                <a:latin typeface="Calibri"/>
              </a:rPr>
              <a:t>M2-like</a:t>
            </a:r>
            <a:endParaRPr b="0" lang="en-US" sz="1779" spc="-1" strike="noStrike">
              <a:latin typeface="Arial"/>
            </a:endParaRPr>
          </a:p>
        </p:txBody>
      </p:sp>
      <p:sp>
        <p:nvSpPr>
          <p:cNvPr id="2133" name="CustomShape 9"/>
          <p:cNvSpPr/>
          <p:nvPr/>
        </p:nvSpPr>
        <p:spPr>
          <a:xfrm>
            <a:off x="2267640" y="4005000"/>
            <a:ext cx="1279800" cy="33372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600" spc="-1" strike="noStrike">
                <a:solidFill>
                  <a:srgbClr val="000000"/>
                </a:solidFill>
                <a:latin typeface="Calibri"/>
              </a:rPr>
              <a:t>TAM</a:t>
            </a:r>
            <a:endParaRPr b="0" lang="en-US" sz="1600" spc="-1" strike="noStrike">
              <a:latin typeface="Arial"/>
            </a:endParaRPr>
          </a:p>
        </p:txBody>
      </p:sp>
      <p:sp>
        <p:nvSpPr>
          <p:cNvPr id="2134" name="CustomShape 10"/>
          <p:cNvSpPr/>
          <p:nvPr/>
        </p:nvSpPr>
        <p:spPr>
          <a:xfrm>
            <a:off x="2267640" y="4645080"/>
            <a:ext cx="1407600" cy="1087560"/>
          </a:xfrm>
          <a:prstGeom prst="rect">
            <a:avLst/>
          </a:prstGeom>
          <a:noFill/>
          <a:ln>
            <a:round/>
          </a:ln>
        </p:spPr>
        <p:style>
          <a:lnRef idx="2">
            <a:schemeClr val="accent1">
              <a:shade val="50000"/>
            </a:schemeClr>
          </a:lnRef>
          <a:fillRef idx="1">
            <a:schemeClr val="accent1"/>
          </a:fillRef>
          <a:effectRef idx="0">
            <a:schemeClr val="accent1"/>
          </a:effectRef>
          <a:fontRef idx="minor"/>
        </p:style>
      </p:sp>
      <p:sp>
        <p:nvSpPr>
          <p:cNvPr id="2135" name="CustomShape 11"/>
          <p:cNvSpPr/>
          <p:nvPr/>
        </p:nvSpPr>
        <p:spPr>
          <a:xfrm>
            <a:off x="1653120" y="2618280"/>
            <a:ext cx="870120" cy="618120"/>
          </a:xfrm>
          <a:custGeom>
            <a:avLst/>
            <a:gdLst/>
            <a:ahLst/>
            <a:rect l="l" t="t" r="r" b="b"/>
            <a:pathLst>
              <a:path w="21600" h="21600">
                <a:moveTo>
                  <a:pt x="0" y="0"/>
                </a:moveTo>
                <a:lnTo>
                  <a:pt x="21600" y="21600"/>
                </a:lnTo>
              </a:path>
            </a:pathLst>
          </a:custGeom>
          <a:noFill/>
          <a:ln>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2136" name="Line 12"/>
          <p:cNvSpPr/>
          <p:nvPr/>
        </p:nvSpPr>
        <p:spPr>
          <a:xfrm flipH="1">
            <a:off x="2469240" y="2596680"/>
            <a:ext cx="438480" cy="325800"/>
          </a:xfrm>
          <a:prstGeom prst="line">
            <a:avLst/>
          </a:prstGeom>
          <a:ln>
            <a:round/>
          </a:ln>
        </p:spPr>
        <p:style>
          <a:lnRef idx="2">
            <a:schemeClr val="accent1"/>
          </a:lnRef>
          <a:fillRef idx="0">
            <a:schemeClr val="accent1"/>
          </a:fillRef>
          <a:effectRef idx="1">
            <a:schemeClr val="accent1"/>
          </a:effectRef>
          <a:fontRef idx="minor"/>
        </p:style>
      </p:sp>
      <p:sp>
        <p:nvSpPr>
          <p:cNvPr id="2137" name="Line 13"/>
          <p:cNvSpPr/>
          <p:nvPr/>
        </p:nvSpPr>
        <p:spPr>
          <a:xfrm>
            <a:off x="2416680" y="2855880"/>
            <a:ext cx="86040" cy="131040"/>
          </a:xfrm>
          <a:prstGeom prst="line">
            <a:avLst/>
          </a:prstGeom>
          <a:ln>
            <a:round/>
          </a:ln>
        </p:spPr>
        <p:style>
          <a:lnRef idx="2">
            <a:schemeClr val="accent1"/>
          </a:lnRef>
          <a:fillRef idx="0">
            <a:schemeClr val="accent1"/>
          </a:fillRef>
          <a:effectRef idx="1">
            <a:schemeClr val="accent1"/>
          </a:effectRef>
          <a:fontRef idx="minor"/>
        </p:style>
      </p:sp>
      <p:sp>
        <p:nvSpPr>
          <p:cNvPr id="2138" name="CustomShape 14"/>
          <p:cNvSpPr/>
          <p:nvPr/>
        </p:nvSpPr>
        <p:spPr>
          <a:xfrm flipV="1">
            <a:off x="4976640" y="3300840"/>
            <a:ext cx="1180800" cy="367200"/>
          </a:xfrm>
          <a:custGeom>
            <a:avLst/>
            <a:gdLst/>
            <a:ahLst/>
            <a:rect l="l" t="t" r="r" b="b"/>
            <a:pathLst>
              <a:path w="21600" h="21600">
                <a:moveTo>
                  <a:pt x="0" y="0"/>
                </a:moveTo>
                <a:lnTo>
                  <a:pt x="21600" y="21600"/>
                </a:lnTo>
              </a:path>
            </a:pathLst>
          </a:custGeom>
          <a:noFill/>
          <a:ln>
            <a:round/>
            <a:tailEnd len="med" type="triangle" w="med"/>
          </a:ln>
          <a:effectLst>
            <a:outerShdw blurRad="40000" dir="5400000" dist="20000" rotWithShape="0">
              <a:srgbClr val="000000">
                <a:alpha val="38000"/>
              </a:srgbClr>
            </a:outerShdw>
          </a:effectLst>
        </p:spPr>
        <p:style>
          <a:lnRef idx="2">
            <a:schemeClr val="dk1"/>
          </a:lnRef>
          <a:fillRef idx="0">
            <a:schemeClr val="dk1"/>
          </a:fillRef>
          <a:effectRef idx="1">
            <a:schemeClr val="dk1"/>
          </a:effectRef>
          <a:fontRef idx="minor"/>
        </p:style>
      </p:sp>
      <p:sp>
        <p:nvSpPr>
          <p:cNvPr id="2139" name="CustomShape 15"/>
          <p:cNvSpPr/>
          <p:nvPr/>
        </p:nvSpPr>
        <p:spPr>
          <a:xfrm>
            <a:off x="5325480" y="3108960"/>
            <a:ext cx="127800" cy="415440"/>
          </a:xfrm>
          <a:prstGeom prst="rect">
            <a:avLst/>
          </a:prstGeom>
          <a:noFill/>
          <a:ln>
            <a:noFill/>
          </a:ln>
        </p:spPr>
        <p:style>
          <a:lnRef idx="0"/>
          <a:fillRef idx="0"/>
          <a:effectRef idx="0"/>
          <a:fontRef idx="minor"/>
        </p:style>
        <p:txBody>
          <a:bodyPr lIns="90000" rIns="90000" tIns="45000" bIns="45000"/>
          <a:p>
            <a:pPr>
              <a:lnSpc>
                <a:spcPct val="100000"/>
              </a:lnSpc>
            </a:pPr>
            <a:r>
              <a:rPr b="1" lang="en-US" sz="2140" spc="-1" strike="noStrike">
                <a:solidFill>
                  <a:srgbClr val="000000"/>
                </a:solidFill>
                <a:latin typeface="Calibri"/>
              </a:rPr>
              <a:t>+</a:t>
            </a:r>
            <a:endParaRPr b="0" lang="en-US" sz="2140" spc="-1" strike="noStrike">
              <a:latin typeface="Arial"/>
            </a:endParaRPr>
          </a:p>
        </p:txBody>
      </p:sp>
      <p:sp>
        <p:nvSpPr>
          <p:cNvPr id="2140" name="CustomShape 16"/>
          <p:cNvSpPr/>
          <p:nvPr/>
        </p:nvSpPr>
        <p:spPr>
          <a:xfrm>
            <a:off x="5340240" y="4197240"/>
            <a:ext cx="162720" cy="415440"/>
          </a:xfrm>
          <a:prstGeom prst="rect">
            <a:avLst/>
          </a:prstGeom>
          <a:noFill/>
          <a:ln>
            <a:noFill/>
          </a:ln>
        </p:spPr>
        <p:style>
          <a:lnRef idx="0"/>
          <a:fillRef idx="0"/>
          <a:effectRef idx="0"/>
          <a:fontRef idx="minor"/>
        </p:style>
        <p:txBody>
          <a:bodyPr lIns="90000" rIns="90000" tIns="45000" bIns="45000"/>
          <a:p>
            <a:pPr>
              <a:lnSpc>
                <a:spcPct val="100000"/>
              </a:lnSpc>
            </a:pPr>
            <a:r>
              <a:rPr b="1" lang="en-US" sz="2140" spc="-1" strike="noStrike">
                <a:solidFill>
                  <a:srgbClr val="000000"/>
                </a:solidFill>
                <a:latin typeface="Calibri"/>
              </a:rPr>
              <a:t>-</a:t>
            </a:r>
            <a:endParaRPr b="0" lang="en-US" sz="2140" spc="-1" strike="noStrike">
              <a:latin typeface="Arial"/>
            </a:endParaRPr>
          </a:p>
        </p:txBody>
      </p:sp>
      <p:sp>
        <p:nvSpPr>
          <p:cNvPr id="2141" name="CustomShape 17"/>
          <p:cNvSpPr/>
          <p:nvPr/>
        </p:nvSpPr>
        <p:spPr>
          <a:xfrm>
            <a:off x="5340240" y="3237120"/>
            <a:ext cx="226800" cy="191520"/>
          </a:xfrm>
          <a:prstGeom prst="ellipse">
            <a:avLst/>
          </a:prstGeom>
          <a:noFill/>
          <a:ln>
            <a:round/>
          </a:ln>
        </p:spPr>
        <p:style>
          <a:lnRef idx="2">
            <a:schemeClr val="accent1">
              <a:shade val="50000"/>
            </a:schemeClr>
          </a:lnRef>
          <a:fillRef idx="1">
            <a:schemeClr val="accent1"/>
          </a:fillRef>
          <a:effectRef idx="0">
            <a:schemeClr val="accent1"/>
          </a:effectRef>
          <a:fontRef idx="minor"/>
        </p:style>
      </p:sp>
      <p:sp>
        <p:nvSpPr>
          <p:cNvPr id="2142" name="CustomShape 18"/>
          <p:cNvSpPr/>
          <p:nvPr/>
        </p:nvSpPr>
        <p:spPr>
          <a:xfrm>
            <a:off x="5340240" y="4307040"/>
            <a:ext cx="241200" cy="219600"/>
          </a:xfrm>
          <a:prstGeom prst="ellipse">
            <a:avLst/>
          </a:prstGeom>
          <a:noFill/>
          <a:ln>
            <a:round/>
          </a:ln>
        </p:spPr>
        <p:style>
          <a:lnRef idx="2">
            <a:schemeClr val="accent1">
              <a:shade val="50000"/>
            </a:schemeClr>
          </a:lnRef>
          <a:fillRef idx="1">
            <a:schemeClr val="accent1"/>
          </a:fillRef>
          <a:effectRef idx="0">
            <a:schemeClr val="accent1"/>
          </a:effectRef>
          <a:fontRef idx="minor"/>
        </p:style>
      </p:sp>
      <p:sp>
        <p:nvSpPr>
          <p:cNvPr id="2143" name="CustomShape 19"/>
          <p:cNvSpPr/>
          <p:nvPr/>
        </p:nvSpPr>
        <p:spPr>
          <a:xfrm>
            <a:off x="6354000" y="3610440"/>
            <a:ext cx="1842480" cy="360720"/>
          </a:xfrm>
          <a:prstGeom prst="rect">
            <a:avLst/>
          </a:prstGeom>
          <a:noFill/>
          <a:ln>
            <a:noFill/>
          </a:ln>
        </p:spPr>
        <p:style>
          <a:lnRef idx="0"/>
          <a:fillRef idx="0"/>
          <a:effectRef idx="0"/>
          <a:fontRef idx="minor"/>
        </p:style>
        <p:txBody>
          <a:bodyPr lIns="90000" rIns="90000" tIns="45000" bIns="45000"/>
          <a:p>
            <a:pPr>
              <a:lnSpc>
                <a:spcPct val="100000"/>
              </a:lnSpc>
            </a:pPr>
            <a:r>
              <a:rPr b="1" lang="en-US" sz="1779" spc="-1" strike="noStrike">
                <a:solidFill>
                  <a:srgbClr val="002060"/>
                </a:solidFill>
                <a:latin typeface="Calibri"/>
              </a:rPr>
              <a:t>Tumor promotion</a:t>
            </a:r>
            <a:endParaRPr b="0" lang="en-US" sz="1779" spc="-1" strike="noStrike">
              <a:latin typeface="Arial"/>
            </a:endParaRPr>
          </a:p>
        </p:txBody>
      </p:sp>
      <p:sp>
        <p:nvSpPr>
          <p:cNvPr id="2144" name="CustomShape 20"/>
          <p:cNvSpPr/>
          <p:nvPr/>
        </p:nvSpPr>
        <p:spPr>
          <a:xfrm>
            <a:off x="6364080" y="5055480"/>
            <a:ext cx="1778400" cy="631080"/>
          </a:xfrm>
          <a:prstGeom prst="rect">
            <a:avLst/>
          </a:prstGeom>
          <a:noFill/>
          <a:ln>
            <a:noFill/>
          </a:ln>
        </p:spPr>
        <p:style>
          <a:lnRef idx="0"/>
          <a:fillRef idx="0"/>
          <a:effectRef idx="0"/>
          <a:fontRef idx="minor"/>
        </p:style>
        <p:txBody>
          <a:bodyPr lIns="90000" rIns="90000" tIns="45000" bIns="45000"/>
          <a:p>
            <a:pPr>
              <a:lnSpc>
                <a:spcPct val="100000"/>
              </a:lnSpc>
            </a:pPr>
            <a:r>
              <a:rPr b="1" lang="en-US" sz="1779" spc="-1" strike="noStrike">
                <a:solidFill>
                  <a:srgbClr val="002060"/>
                </a:solidFill>
                <a:latin typeface="Calibri"/>
              </a:rPr>
              <a:t>Inhibition of </a:t>
            </a:r>
            <a:endParaRPr b="0" lang="en-US" sz="1779" spc="-1" strike="noStrike">
              <a:latin typeface="Arial"/>
            </a:endParaRPr>
          </a:p>
          <a:p>
            <a:pPr>
              <a:lnSpc>
                <a:spcPct val="100000"/>
              </a:lnSpc>
            </a:pPr>
            <a:r>
              <a:rPr b="1" lang="en-US" sz="1779" spc="-1" strike="noStrike">
                <a:solidFill>
                  <a:srgbClr val="002060"/>
                </a:solidFill>
                <a:latin typeface="Calibri"/>
              </a:rPr>
              <a:t>Immunotherapy</a:t>
            </a:r>
            <a:endParaRPr b="0" lang="en-US" sz="1779" spc="-1" strike="noStrike">
              <a:latin typeface="Arial"/>
            </a:endParaRPr>
          </a:p>
        </p:txBody>
      </p:sp>
      <p:grpSp>
        <p:nvGrpSpPr>
          <p:cNvPr id="2145" name="Group 21"/>
          <p:cNvGrpSpPr/>
          <p:nvPr/>
        </p:nvGrpSpPr>
        <p:grpSpPr>
          <a:xfrm>
            <a:off x="6299280" y="2652480"/>
            <a:ext cx="369360" cy="542520"/>
            <a:chOff x="6299280" y="2652480"/>
            <a:chExt cx="369360" cy="542520"/>
          </a:xfrm>
        </p:grpSpPr>
        <p:sp>
          <p:nvSpPr>
            <p:cNvPr id="2146" name="CustomShape 22"/>
            <p:cNvSpPr/>
            <p:nvPr/>
          </p:nvSpPr>
          <p:spPr>
            <a:xfrm>
              <a:off x="6299280" y="2652480"/>
              <a:ext cx="369360" cy="54252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solidFill>
              <a:srgbClr val="e4aa68"/>
            </a:solidFill>
            <a:ln>
              <a:noFill/>
            </a:ln>
          </p:spPr>
          <p:style>
            <a:lnRef idx="0"/>
            <a:fillRef idx="0"/>
            <a:effectRef idx="0"/>
            <a:fontRef idx="minor"/>
          </p:style>
        </p:sp>
        <p:sp>
          <p:nvSpPr>
            <p:cNvPr id="2147" name="CustomShape 23"/>
            <p:cNvSpPr/>
            <p:nvPr/>
          </p:nvSpPr>
          <p:spPr>
            <a:xfrm>
              <a:off x="6393960" y="2815200"/>
              <a:ext cx="215280" cy="30708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d88b31"/>
            </a:solidFill>
            <a:ln>
              <a:noFill/>
            </a:ln>
          </p:spPr>
          <p:style>
            <a:lnRef idx="0"/>
            <a:fillRef idx="0"/>
            <a:effectRef idx="0"/>
            <a:fontRef idx="minor"/>
          </p:style>
        </p:sp>
        <p:sp>
          <p:nvSpPr>
            <p:cNvPr id="2148" name="CustomShape 24"/>
            <p:cNvSpPr/>
            <p:nvPr/>
          </p:nvSpPr>
          <p:spPr>
            <a:xfrm>
              <a:off x="6379920" y="2792520"/>
              <a:ext cx="215280" cy="30744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0094b2"/>
            </a:solidFill>
            <a:ln>
              <a:noFill/>
            </a:ln>
          </p:spPr>
          <p:style>
            <a:lnRef idx="0"/>
            <a:fillRef idx="0"/>
            <a:effectRef idx="0"/>
            <a:fontRef idx="minor"/>
          </p:style>
        </p:sp>
        <p:sp>
          <p:nvSpPr>
            <p:cNvPr id="2149" name="CustomShape 25"/>
            <p:cNvSpPr/>
            <p:nvPr/>
          </p:nvSpPr>
          <p:spPr>
            <a:xfrm>
              <a:off x="6303600" y="2669400"/>
              <a:ext cx="313920" cy="430920"/>
            </a:xfrm>
            <a:custGeom>
              <a:avLst/>
              <a:gdLst/>
              <a:ahLst/>
              <a:rect l="l" t="t" r="r" b="b"/>
              <a:pathLst>
                <a:path w="312" h="308">
                  <a:moveTo>
                    <a:pt x="171" y="9"/>
                  </a:moveTo>
                  <a:cubicBezTo>
                    <a:pt x="135" y="24"/>
                    <a:pt x="92" y="35"/>
                    <a:pt x="63" y="63"/>
                  </a:cubicBezTo>
                  <a:cubicBezTo>
                    <a:pt x="39" y="86"/>
                    <a:pt x="48" y="116"/>
                    <a:pt x="44" y="145"/>
                  </a:cubicBezTo>
                  <a:cubicBezTo>
                    <a:pt x="41" y="169"/>
                    <a:pt x="0" y="217"/>
                    <a:pt x="10" y="237"/>
                  </a:cubicBezTo>
                  <a:cubicBezTo>
                    <a:pt x="16" y="251"/>
                    <a:pt x="34" y="255"/>
                    <a:pt x="46" y="265"/>
                  </a:cubicBezTo>
                  <a:cubicBezTo>
                    <a:pt x="50" y="269"/>
                    <a:pt x="54" y="273"/>
                    <a:pt x="56" y="279"/>
                  </a:cubicBezTo>
                  <a:cubicBezTo>
                    <a:pt x="58" y="283"/>
                    <a:pt x="57" y="300"/>
                    <a:pt x="63" y="303"/>
                  </a:cubicBezTo>
                  <a:cubicBezTo>
                    <a:pt x="71" y="308"/>
                    <a:pt x="80" y="294"/>
                    <a:pt x="90" y="290"/>
                  </a:cubicBezTo>
                  <a:cubicBezTo>
                    <a:pt x="82" y="287"/>
                    <a:pt x="75" y="297"/>
                    <a:pt x="67" y="292"/>
                  </a:cubicBezTo>
                  <a:cubicBezTo>
                    <a:pt x="58" y="285"/>
                    <a:pt x="64" y="276"/>
                    <a:pt x="59" y="262"/>
                  </a:cubicBezTo>
                  <a:cubicBezTo>
                    <a:pt x="57" y="255"/>
                    <a:pt x="42" y="244"/>
                    <a:pt x="42" y="238"/>
                  </a:cubicBezTo>
                  <a:cubicBezTo>
                    <a:pt x="43" y="217"/>
                    <a:pt x="73" y="223"/>
                    <a:pt x="64" y="195"/>
                  </a:cubicBezTo>
                  <a:cubicBezTo>
                    <a:pt x="53" y="172"/>
                    <a:pt x="65" y="94"/>
                    <a:pt x="98" y="89"/>
                  </a:cubicBezTo>
                  <a:cubicBezTo>
                    <a:pt x="113" y="86"/>
                    <a:pt x="124" y="108"/>
                    <a:pt x="140" y="87"/>
                  </a:cubicBezTo>
                  <a:cubicBezTo>
                    <a:pt x="149" y="76"/>
                    <a:pt x="142" y="62"/>
                    <a:pt x="152" y="51"/>
                  </a:cubicBezTo>
                  <a:cubicBezTo>
                    <a:pt x="174" y="24"/>
                    <a:pt x="205" y="25"/>
                    <a:pt x="230" y="44"/>
                  </a:cubicBezTo>
                  <a:cubicBezTo>
                    <a:pt x="243" y="54"/>
                    <a:pt x="247" y="65"/>
                    <a:pt x="259" y="76"/>
                  </a:cubicBezTo>
                  <a:cubicBezTo>
                    <a:pt x="274" y="92"/>
                    <a:pt x="296" y="87"/>
                    <a:pt x="312" y="93"/>
                  </a:cubicBezTo>
                  <a:cubicBezTo>
                    <a:pt x="280" y="86"/>
                    <a:pt x="271" y="55"/>
                    <a:pt x="247" y="37"/>
                  </a:cubicBezTo>
                  <a:cubicBezTo>
                    <a:pt x="229" y="24"/>
                    <a:pt x="197" y="0"/>
                    <a:pt x="184" y="8"/>
                  </a:cubicBezTo>
                </a:path>
              </a:pathLst>
            </a:custGeom>
            <a:solidFill>
              <a:srgbClr val="e7c092"/>
            </a:solidFill>
            <a:ln>
              <a:noFill/>
            </a:ln>
          </p:spPr>
          <p:style>
            <a:lnRef idx="0"/>
            <a:fillRef idx="0"/>
            <a:effectRef idx="0"/>
            <a:fontRef idx="minor"/>
          </p:style>
        </p:sp>
        <p:sp>
          <p:nvSpPr>
            <p:cNvPr id="2150" name="CustomShape 26"/>
            <p:cNvSpPr/>
            <p:nvPr/>
          </p:nvSpPr>
          <p:spPr>
            <a:xfrm>
              <a:off x="6310440" y="2687760"/>
              <a:ext cx="154800" cy="343800"/>
            </a:xfrm>
            <a:custGeom>
              <a:avLst/>
              <a:gdLst/>
              <a:ahLst/>
              <a:rect l="l" t="t" r="r" b="b"/>
              <a:pathLst>
                <a:path w="154" h="246">
                  <a:moveTo>
                    <a:pt x="13" y="234"/>
                  </a:moveTo>
                  <a:cubicBezTo>
                    <a:pt x="1" y="228"/>
                    <a:pt x="0" y="222"/>
                    <a:pt x="2" y="210"/>
                  </a:cubicBezTo>
                  <a:cubicBezTo>
                    <a:pt x="5" y="195"/>
                    <a:pt x="13" y="183"/>
                    <a:pt x="19" y="170"/>
                  </a:cubicBezTo>
                  <a:cubicBezTo>
                    <a:pt x="24" y="161"/>
                    <a:pt x="28" y="152"/>
                    <a:pt x="32" y="143"/>
                  </a:cubicBezTo>
                  <a:cubicBezTo>
                    <a:pt x="36" y="132"/>
                    <a:pt x="36" y="122"/>
                    <a:pt x="36" y="111"/>
                  </a:cubicBezTo>
                  <a:cubicBezTo>
                    <a:pt x="36" y="99"/>
                    <a:pt x="38" y="87"/>
                    <a:pt x="40" y="75"/>
                  </a:cubicBezTo>
                  <a:cubicBezTo>
                    <a:pt x="42" y="59"/>
                    <a:pt x="48" y="50"/>
                    <a:pt x="61" y="40"/>
                  </a:cubicBezTo>
                  <a:cubicBezTo>
                    <a:pt x="75" y="29"/>
                    <a:pt x="92" y="23"/>
                    <a:pt x="108" y="16"/>
                  </a:cubicBezTo>
                  <a:cubicBezTo>
                    <a:pt x="123" y="9"/>
                    <a:pt x="138" y="3"/>
                    <a:pt x="154" y="0"/>
                  </a:cubicBezTo>
                  <a:cubicBezTo>
                    <a:pt x="145" y="3"/>
                    <a:pt x="136" y="7"/>
                    <a:pt x="129" y="14"/>
                  </a:cubicBezTo>
                  <a:cubicBezTo>
                    <a:pt x="121" y="21"/>
                    <a:pt x="120" y="28"/>
                    <a:pt x="115" y="37"/>
                  </a:cubicBezTo>
                  <a:cubicBezTo>
                    <a:pt x="109" y="47"/>
                    <a:pt x="106" y="48"/>
                    <a:pt x="97" y="47"/>
                  </a:cubicBezTo>
                  <a:cubicBezTo>
                    <a:pt x="88" y="46"/>
                    <a:pt x="78" y="49"/>
                    <a:pt x="71" y="55"/>
                  </a:cubicBezTo>
                  <a:cubicBezTo>
                    <a:pt x="52" y="72"/>
                    <a:pt x="44" y="102"/>
                    <a:pt x="45" y="127"/>
                  </a:cubicBezTo>
                  <a:cubicBezTo>
                    <a:pt x="46" y="143"/>
                    <a:pt x="42" y="155"/>
                    <a:pt x="32" y="167"/>
                  </a:cubicBezTo>
                  <a:cubicBezTo>
                    <a:pt x="27" y="173"/>
                    <a:pt x="20" y="179"/>
                    <a:pt x="17" y="186"/>
                  </a:cubicBezTo>
                  <a:cubicBezTo>
                    <a:pt x="14" y="192"/>
                    <a:pt x="14" y="199"/>
                    <a:pt x="13" y="206"/>
                  </a:cubicBezTo>
                  <a:cubicBezTo>
                    <a:pt x="11" y="223"/>
                    <a:pt x="21" y="234"/>
                    <a:pt x="32" y="246"/>
                  </a:cubicBezTo>
                </a:path>
              </a:pathLst>
            </a:custGeom>
            <a:solidFill>
              <a:srgbClr val="f8ede0"/>
            </a:solidFill>
            <a:ln>
              <a:noFill/>
            </a:ln>
          </p:spPr>
          <p:style>
            <a:lnRef idx="0"/>
            <a:fillRef idx="0"/>
            <a:effectRef idx="0"/>
            <a:fontRef idx="minor"/>
          </p:style>
        </p:sp>
        <p:sp>
          <p:nvSpPr>
            <p:cNvPr id="2151" name="CustomShape 27"/>
            <p:cNvSpPr/>
            <p:nvPr/>
          </p:nvSpPr>
          <p:spPr>
            <a:xfrm>
              <a:off x="6386760" y="2815200"/>
              <a:ext cx="185040" cy="224640"/>
            </a:xfrm>
            <a:custGeom>
              <a:avLst/>
              <a:gdLst/>
              <a:ahLst/>
              <a:rect l="l" t="t" r="r" b="b"/>
              <a:pathLst>
                <a:path w="184" h="161">
                  <a:moveTo>
                    <a:pt x="9" y="119"/>
                  </a:moveTo>
                  <a:cubicBezTo>
                    <a:pt x="0" y="99"/>
                    <a:pt x="8" y="72"/>
                    <a:pt x="23" y="57"/>
                  </a:cubicBezTo>
                  <a:cubicBezTo>
                    <a:pt x="36" y="45"/>
                    <a:pt x="53" y="40"/>
                    <a:pt x="66" y="29"/>
                  </a:cubicBezTo>
                  <a:cubicBezTo>
                    <a:pt x="82" y="15"/>
                    <a:pt x="104" y="4"/>
                    <a:pt x="125" y="2"/>
                  </a:cubicBezTo>
                  <a:cubicBezTo>
                    <a:pt x="139" y="1"/>
                    <a:pt x="150" y="0"/>
                    <a:pt x="161" y="9"/>
                  </a:cubicBezTo>
                  <a:cubicBezTo>
                    <a:pt x="170" y="15"/>
                    <a:pt x="184" y="37"/>
                    <a:pt x="183" y="49"/>
                  </a:cubicBezTo>
                  <a:cubicBezTo>
                    <a:pt x="164" y="32"/>
                    <a:pt x="150" y="18"/>
                    <a:pt x="124" y="26"/>
                  </a:cubicBezTo>
                  <a:cubicBezTo>
                    <a:pt x="115" y="28"/>
                    <a:pt x="105" y="31"/>
                    <a:pt x="98" y="38"/>
                  </a:cubicBezTo>
                  <a:cubicBezTo>
                    <a:pt x="91" y="45"/>
                    <a:pt x="91" y="54"/>
                    <a:pt x="83" y="61"/>
                  </a:cubicBezTo>
                  <a:cubicBezTo>
                    <a:pt x="67" y="76"/>
                    <a:pt x="25" y="79"/>
                    <a:pt x="25" y="108"/>
                  </a:cubicBezTo>
                  <a:cubicBezTo>
                    <a:pt x="25" y="128"/>
                    <a:pt x="48" y="141"/>
                    <a:pt x="49" y="161"/>
                  </a:cubicBezTo>
                  <a:cubicBezTo>
                    <a:pt x="41" y="151"/>
                    <a:pt x="37" y="142"/>
                    <a:pt x="27" y="133"/>
                  </a:cubicBezTo>
                  <a:cubicBezTo>
                    <a:pt x="22" y="129"/>
                    <a:pt x="13" y="129"/>
                    <a:pt x="10" y="119"/>
                  </a:cubicBezTo>
                </a:path>
              </a:pathLst>
            </a:custGeom>
            <a:solidFill>
              <a:srgbClr val="91bed1"/>
            </a:solidFill>
            <a:ln>
              <a:noFill/>
            </a:ln>
          </p:spPr>
          <p:style>
            <a:lnRef idx="0"/>
            <a:fillRef idx="0"/>
            <a:effectRef idx="0"/>
            <a:fontRef idx="minor"/>
          </p:style>
        </p:sp>
        <p:sp>
          <p:nvSpPr>
            <p:cNvPr id="2152" name="CustomShape 28"/>
            <p:cNvSpPr/>
            <p:nvPr/>
          </p:nvSpPr>
          <p:spPr>
            <a:xfrm>
              <a:off x="6448320" y="2893320"/>
              <a:ext cx="147600" cy="195120"/>
            </a:xfrm>
            <a:custGeom>
              <a:avLst/>
              <a:gdLst/>
              <a:ahLst/>
              <a:rect l="l" t="t" r="r" b="b"/>
              <a:pathLst>
                <a:path w="147" h="140">
                  <a:moveTo>
                    <a:pt x="0" y="118"/>
                  </a:moveTo>
                  <a:cubicBezTo>
                    <a:pt x="4" y="127"/>
                    <a:pt x="34" y="134"/>
                    <a:pt x="44" y="137"/>
                  </a:cubicBezTo>
                  <a:cubicBezTo>
                    <a:pt x="59" y="140"/>
                    <a:pt x="86" y="133"/>
                    <a:pt x="95" y="121"/>
                  </a:cubicBezTo>
                  <a:cubicBezTo>
                    <a:pt x="101" y="114"/>
                    <a:pt x="103" y="104"/>
                    <a:pt x="107" y="96"/>
                  </a:cubicBezTo>
                  <a:cubicBezTo>
                    <a:pt x="111" y="88"/>
                    <a:pt x="117" y="84"/>
                    <a:pt x="122" y="78"/>
                  </a:cubicBezTo>
                  <a:cubicBezTo>
                    <a:pt x="139" y="57"/>
                    <a:pt x="147" y="23"/>
                    <a:pt x="126" y="0"/>
                  </a:cubicBezTo>
                  <a:cubicBezTo>
                    <a:pt x="130" y="14"/>
                    <a:pt x="132" y="35"/>
                    <a:pt x="116" y="43"/>
                  </a:cubicBezTo>
                  <a:cubicBezTo>
                    <a:pt x="111" y="45"/>
                    <a:pt x="103" y="44"/>
                    <a:pt x="98" y="48"/>
                  </a:cubicBezTo>
                  <a:cubicBezTo>
                    <a:pt x="91" y="54"/>
                    <a:pt x="95" y="54"/>
                    <a:pt x="96" y="61"/>
                  </a:cubicBezTo>
                  <a:cubicBezTo>
                    <a:pt x="99" y="75"/>
                    <a:pt x="95" y="80"/>
                    <a:pt x="79" y="81"/>
                  </a:cubicBezTo>
                  <a:cubicBezTo>
                    <a:pt x="73" y="81"/>
                    <a:pt x="64" y="78"/>
                    <a:pt x="61" y="84"/>
                  </a:cubicBezTo>
                  <a:cubicBezTo>
                    <a:pt x="58" y="90"/>
                    <a:pt x="66" y="98"/>
                    <a:pt x="68" y="103"/>
                  </a:cubicBezTo>
                  <a:cubicBezTo>
                    <a:pt x="72" y="115"/>
                    <a:pt x="67" y="124"/>
                    <a:pt x="53" y="124"/>
                  </a:cubicBezTo>
                  <a:cubicBezTo>
                    <a:pt x="42" y="123"/>
                    <a:pt x="43" y="113"/>
                    <a:pt x="32" y="115"/>
                  </a:cubicBezTo>
                  <a:cubicBezTo>
                    <a:pt x="25" y="116"/>
                    <a:pt x="23" y="120"/>
                    <a:pt x="15" y="121"/>
                  </a:cubicBezTo>
                  <a:cubicBezTo>
                    <a:pt x="13" y="121"/>
                    <a:pt x="3" y="120"/>
                    <a:pt x="2" y="119"/>
                  </a:cubicBezTo>
                </a:path>
              </a:pathLst>
            </a:custGeom>
            <a:solidFill>
              <a:srgbClr val="00768f"/>
            </a:solidFill>
            <a:ln>
              <a:noFill/>
            </a:ln>
          </p:spPr>
          <p:style>
            <a:lnRef idx="0"/>
            <a:fillRef idx="0"/>
            <a:effectRef idx="0"/>
            <a:fontRef idx="minor"/>
          </p:style>
        </p:sp>
        <p:sp>
          <p:nvSpPr>
            <p:cNvPr id="2153" name="CustomShape 29"/>
            <p:cNvSpPr/>
            <p:nvPr/>
          </p:nvSpPr>
          <p:spPr>
            <a:xfrm>
              <a:off x="6392880" y="2808000"/>
              <a:ext cx="131760" cy="150840"/>
            </a:xfrm>
            <a:custGeom>
              <a:avLst/>
              <a:gdLst/>
              <a:ahLst/>
              <a:rect l="l" t="t" r="r" b="b"/>
              <a:pathLst>
                <a:path w="131" h="108">
                  <a:moveTo>
                    <a:pt x="0" y="104"/>
                  </a:moveTo>
                  <a:cubicBezTo>
                    <a:pt x="0" y="88"/>
                    <a:pt x="1" y="68"/>
                    <a:pt x="15" y="58"/>
                  </a:cubicBezTo>
                  <a:cubicBezTo>
                    <a:pt x="26" y="50"/>
                    <a:pt x="40" y="47"/>
                    <a:pt x="51" y="40"/>
                  </a:cubicBezTo>
                  <a:cubicBezTo>
                    <a:pt x="75" y="24"/>
                    <a:pt x="99" y="0"/>
                    <a:pt x="131" y="7"/>
                  </a:cubicBezTo>
                  <a:cubicBezTo>
                    <a:pt x="114" y="6"/>
                    <a:pt x="93" y="17"/>
                    <a:pt x="80" y="27"/>
                  </a:cubicBezTo>
                  <a:cubicBezTo>
                    <a:pt x="74" y="32"/>
                    <a:pt x="72" y="36"/>
                    <a:pt x="69" y="43"/>
                  </a:cubicBezTo>
                  <a:cubicBezTo>
                    <a:pt x="63" y="54"/>
                    <a:pt x="63" y="52"/>
                    <a:pt x="51" y="53"/>
                  </a:cubicBezTo>
                  <a:cubicBezTo>
                    <a:pt x="32" y="54"/>
                    <a:pt x="32" y="71"/>
                    <a:pt x="21" y="83"/>
                  </a:cubicBezTo>
                  <a:cubicBezTo>
                    <a:pt x="13" y="91"/>
                    <a:pt x="5" y="96"/>
                    <a:pt x="0" y="108"/>
                  </a:cubicBezTo>
                </a:path>
              </a:pathLst>
            </a:custGeom>
            <a:solidFill>
              <a:srgbClr val="e4edf2"/>
            </a:solidFill>
            <a:ln>
              <a:noFill/>
            </a:ln>
          </p:spPr>
          <p:style>
            <a:lnRef idx="0"/>
            <a:fillRef idx="0"/>
            <a:effectRef idx="0"/>
            <a:fontRef idx="minor"/>
          </p:style>
        </p:sp>
        <p:sp>
          <p:nvSpPr>
            <p:cNvPr id="2154" name="CustomShape 30"/>
            <p:cNvSpPr/>
            <p:nvPr/>
          </p:nvSpPr>
          <p:spPr>
            <a:xfrm>
              <a:off x="6424200" y="2809440"/>
              <a:ext cx="232560" cy="367200"/>
            </a:xfrm>
            <a:custGeom>
              <a:avLst/>
              <a:gdLst/>
              <a:ahLst/>
              <a:rect l="l" t="t" r="r" b="b"/>
              <a:pathLst>
                <a:path w="231" h="263">
                  <a:moveTo>
                    <a:pt x="0" y="232"/>
                  </a:moveTo>
                  <a:cubicBezTo>
                    <a:pt x="23" y="243"/>
                    <a:pt x="48" y="260"/>
                    <a:pt x="76" y="261"/>
                  </a:cubicBezTo>
                  <a:cubicBezTo>
                    <a:pt x="96" y="263"/>
                    <a:pt x="119" y="251"/>
                    <a:pt x="137" y="242"/>
                  </a:cubicBezTo>
                  <a:cubicBezTo>
                    <a:pt x="155" y="233"/>
                    <a:pt x="178" y="223"/>
                    <a:pt x="190" y="207"/>
                  </a:cubicBezTo>
                  <a:cubicBezTo>
                    <a:pt x="200" y="195"/>
                    <a:pt x="211" y="180"/>
                    <a:pt x="215" y="164"/>
                  </a:cubicBezTo>
                  <a:cubicBezTo>
                    <a:pt x="218" y="148"/>
                    <a:pt x="212" y="132"/>
                    <a:pt x="211" y="116"/>
                  </a:cubicBezTo>
                  <a:cubicBezTo>
                    <a:pt x="211" y="100"/>
                    <a:pt x="224" y="83"/>
                    <a:pt x="228" y="66"/>
                  </a:cubicBezTo>
                  <a:cubicBezTo>
                    <a:pt x="231" y="48"/>
                    <a:pt x="231" y="14"/>
                    <a:pt x="218" y="0"/>
                  </a:cubicBezTo>
                  <a:cubicBezTo>
                    <a:pt x="225" y="24"/>
                    <a:pt x="227" y="45"/>
                    <a:pt x="214" y="68"/>
                  </a:cubicBezTo>
                  <a:cubicBezTo>
                    <a:pt x="204" y="86"/>
                    <a:pt x="188" y="94"/>
                    <a:pt x="189" y="116"/>
                  </a:cubicBezTo>
                  <a:cubicBezTo>
                    <a:pt x="189" y="131"/>
                    <a:pt x="204" y="161"/>
                    <a:pt x="185" y="171"/>
                  </a:cubicBezTo>
                  <a:cubicBezTo>
                    <a:pt x="170" y="178"/>
                    <a:pt x="154" y="164"/>
                    <a:pt x="147" y="187"/>
                  </a:cubicBezTo>
                  <a:cubicBezTo>
                    <a:pt x="143" y="202"/>
                    <a:pt x="149" y="215"/>
                    <a:pt x="135" y="226"/>
                  </a:cubicBezTo>
                  <a:cubicBezTo>
                    <a:pt x="127" y="231"/>
                    <a:pt x="120" y="229"/>
                    <a:pt x="112" y="230"/>
                  </a:cubicBezTo>
                  <a:cubicBezTo>
                    <a:pt x="100" y="232"/>
                    <a:pt x="98" y="234"/>
                    <a:pt x="89" y="242"/>
                  </a:cubicBezTo>
                  <a:cubicBezTo>
                    <a:pt x="71" y="255"/>
                    <a:pt x="47" y="257"/>
                    <a:pt x="28" y="245"/>
                  </a:cubicBezTo>
                </a:path>
              </a:pathLst>
            </a:custGeom>
            <a:solidFill>
              <a:srgbClr val="d88b31"/>
            </a:solidFill>
            <a:ln>
              <a:noFill/>
            </a:ln>
          </p:spPr>
          <p:style>
            <a:lnRef idx="0"/>
            <a:fillRef idx="0"/>
            <a:effectRef idx="0"/>
            <a:fontRef idx="minor"/>
          </p:style>
        </p:sp>
        <p:sp>
          <p:nvSpPr>
            <p:cNvPr id="2155" name="CustomShape 31"/>
            <p:cNvSpPr/>
            <p:nvPr/>
          </p:nvSpPr>
          <p:spPr>
            <a:xfrm>
              <a:off x="6496920" y="3019320"/>
              <a:ext cx="142560" cy="156600"/>
            </a:xfrm>
            <a:custGeom>
              <a:avLst/>
              <a:gdLst/>
              <a:ahLst/>
              <a:rect l="l" t="t" r="r" b="b"/>
              <a:pathLst>
                <a:path w="142" h="112">
                  <a:moveTo>
                    <a:pt x="0" y="112"/>
                  </a:moveTo>
                  <a:cubicBezTo>
                    <a:pt x="14" y="107"/>
                    <a:pt x="30" y="109"/>
                    <a:pt x="44" y="104"/>
                  </a:cubicBezTo>
                  <a:cubicBezTo>
                    <a:pt x="56" y="99"/>
                    <a:pt x="83" y="88"/>
                    <a:pt x="93" y="80"/>
                  </a:cubicBezTo>
                  <a:cubicBezTo>
                    <a:pt x="119" y="59"/>
                    <a:pt x="142" y="39"/>
                    <a:pt x="138" y="0"/>
                  </a:cubicBezTo>
                  <a:cubicBezTo>
                    <a:pt x="134" y="24"/>
                    <a:pt x="129" y="41"/>
                    <a:pt x="103" y="49"/>
                  </a:cubicBezTo>
                  <a:cubicBezTo>
                    <a:pt x="91" y="52"/>
                    <a:pt x="85" y="62"/>
                    <a:pt x="76" y="72"/>
                  </a:cubicBezTo>
                  <a:cubicBezTo>
                    <a:pt x="67" y="84"/>
                    <a:pt x="57" y="87"/>
                    <a:pt x="43" y="92"/>
                  </a:cubicBezTo>
                  <a:cubicBezTo>
                    <a:pt x="35" y="94"/>
                    <a:pt x="20" y="111"/>
                    <a:pt x="13" y="109"/>
                  </a:cubicBezTo>
                </a:path>
              </a:pathLst>
            </a:custGeom>
            <a:solidFill>
              <a:srgbClr val="aa620c"/>
            </a:solidFill>
            <a:ln>
              <a:noFill/>
            </a:ln>
          </p:spPr>
          <p:style>
            <a:lnRef idx="0"/>
            <a:fillRef idx="0"/>
            <a:effectRef idx="0"/>
            <a:fontRef idx="minor"/>
          </p:style>
        </p:sp>
        <p:sp>
          <p:nvSpPr>
            <p:cNvPr id="2156" name="CustomShape 32"/>
            <p:cNvSpPr/>
            <p:nvPr/>
          </p:nvSpPr>
          <p:spPr>
            <a:xfrm>
              <a:off x="6299280" y="2652480"/>
              <a:ext cx="369360" cy="54252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noFill/>
            <a:ln w="7920">
              <a:solidFill>
                <a:srgbClr val="000000"/>
              </a:solidFill>
              <a:round/>
            </a:ln>
          </p:spPr>
          <p:style>
            <a:lnRef idx="0"/>
            <a:fillRef idx="0"/>
            <a:effectRef idx="0"/>
            <a:fontRef idx="minor"/>
          </p:style>
        </p:sp>
        <p:sp>
          <p:nvSpPr>
            <p:cNvPr id="2157" name="CustomShape 33"/>
            <p:cNvSpPr/>
            <p:nvPr/>
          </p:nvSpPr>
          <p:spPr>
            <a:xfrm>
              <a:off x="6379920" y="2792520"/>
              <a:ext cx="215280" cy="30744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noFill/>
            <a:ln w="7920">
              <a:solidFill>
                <a:srgbClr val="ffffff"/>
              </a:solidFill>
              <a:round/>
            </a:ln>
          </p:spPr>
          <p:style>
            <a:lnRef idx="0"/>
            <a:fillRef idx="0"/>
            <a:effectRef idx="0"/>
            <a:fontRef idx="minor"/>
          </p:style>
        </p:sp>
        <p:sp>
          <p:nvSpPr>
            <p:cNvPr id="2158" name="CustomShape 34"/>
            <p:cNvSpPr/>
            <p:nvPr/>
          </p:nvSpPr>
          <p:spPr>
            <a:xfrm>
              <a:off x="6380640" y="2878200"/>
              <a:ext cx="25920" cy="36000"/>
            </a:xfrm>
            <a:prstGeom prst="ellipse">
              <a:avLst/>
            </a:prstGeom>
            <a:solidFill>
              <a:srgbClr val="ffffff"/>
            </a:solidFill>
            <a:ln>
              <a:noFill/>
            </a:ln>
          </p:spPr>
          <p:style>
            <a:lnRef idx="0"/>
            <a:fillRef idx="0"/>
            <a:effectRef idx="0"/>
            <a:fontRef idx="minor"/>
          </p:style>
        </p:sp>
        <p:sp>
          <p:nvSpPr>
            <p:cNvPr id="2159" name="CustomShape 35"/>
            <p:cNvSpPr/>
            <p:nvPr/>
          </p:nvSpPr>
          <p:spPr>
            <a:xfrm>
              <a:off x="6406200" y="2859840"/>
              <a:ext cx="15840" cy="22320"/>
            </a:xfrm>
            <a:prstGeom prst="ellipse">
              <a:avLst/>
            </a:prstGeom>
            <a:solidFill>
              <a:srgbClr val="ffffff"/>
            </a:solidFill>
            <a:ln>
              <a:noFill/>
            </a:ln>
          </p:spPr>
          <p:style>
            <a:lnRef idx="0"/>
            <a:fillRef idx="0"/>
            <a:effectRef idx="0"/>
            <a:fontRef idx="minor"/>
          </p:style>
        </p:sp>
        <p:sp>
          <p:nvSpPr>
            <p:cNvPr id="2160" name="CustomShape 36"/>
            <p:cNvSpPr/>
            <p:nvPr/>
          </p:nvSpPr>
          <p:spPr>
            <a:xfrm>
              <a:off x="6375960" y="2919960"/>
              <a:ext cx="12600" cy="19080"/>
            </a:xfrm>
            <a:prstGeom prst="ellipse">
              <a:avLst/>
            </a:prstGeom>
            <a:solidFill>
              <a:srgbClr val="ffffff"/>
            </a:solidFill>
            <a:ln>
              <a:noFill/>
            </a:ln>
          </p:spPr>
          <p:style>
            <a:lnRef idx="0"/>
            <a:fillRef idx="0"/>
            <a:effectRef idx="0"/>
            <a:fontRef idx="minor"/>
          </p:style>
        </p:sp>
      </p:grpSp>
      <p:grpSp>
        <p:nvGrpSpPr>
          <p:cNvPr id="2161" name="Group 37"/>
          <p:cNvGrpSpPr/>
          <p:nvPr/>
        </p:nvGrpSpPr>
        <p:grpSpPr>
          <a:xfrm>
            <a:off x="6587640" y="2660400"/>
            <a:ext cx="369360" cy="542520"/>
            <a:chOff x="6587640" y="2660400"/>
            <a:chExt cx="369360" cy="542520"/>
          </a:xfrm>
        </p:grpSpPr>
        <p:sp>
          <p:nvSpPr>
            <p:cNvPr id="2162" name="CustomShape 38"/>
            <p:cNvSpPr/>
            <p:nvPr/>
          </p:nvSpPr>
          <p:spPr>
            <a:xfrm>
              <a:off x="6587640" y="2660400"/>
              <a:ext cx="369360" cy="54252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solidFill>
              <a:srgbClr val="e4aa68"/>
            </a:solidFill>
            <a:ln>
              <a:noFill/>
            </a:ln>
          </p:spPr>
          <p:style>
            <a:lnRef idx="0"/>
            <a:fillRef idx="0"/>
            <a:effectRef idx="0"/>
            <a:fontRef idx="minor"/>
          </p:style>
        </p:sp>
        <p:sp>
          <p:nvSpPr>
            <p:cNvPr id="2163" name="CustomShape 39"/>
            <p:cNvSpPr/>
            <p:nvPr/>
          </p:nvSpPr>
          <p:spPr>
            <a:xfrm>
              <a:off x="6682320" y="2822760"/>
              <a:ext cx="215280" cy="30708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d88b31"/>
            </a:solidFill>
            <a:ln>
              <a:noFill/>
            </a:ln>
          </p:spPr>
          <p:style>
            <a:lnRef idx="0"/>
            <a:fillRef idx="0"/>
            <a:effectRef idx="0"/>
            <a:fontRef idx="minor"/>
          </p:style>
        </p:sp>
        <p:sp>
          <p:nvSpPr>
            <p:cNvPr id="2164" name="CustomShape 40"/>
            <p:cNvSpPr/>
            <p:nvPr/>
          </p:nvSpPr>
          <p:spPr>
            <a:xfrm>
              <a:off x="6668280" y="2800440"/>
              <a:ext cx="215280" cy="30744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0094b2"/>
            </a:solidFill>
            <a:ln>
              <a:noFill/>
            </a:ln>
          </p:spPr>
          <p:style>
            <a:lnRef idx="0"/>
            <a:fillRef idx="0"/>
            <a:effectRef idx="0"/>
            <a:fontRef idx="minor"/>
          </p:style>
        </p:sp>
        <p:sp>
          <p:nvSpPr>
            <p:cNvPr id="2165" name="CustomShape 41"/>
            <p:cNvSpPr/>
            <p:nvPr/>
          </p:nvSpPr>
          <p:spPr>
            <a:xfrm>
              <a:off x="6591600" y="2676960"/>
              <a:ext cx="313920" cy="430920"/>
            </a:xfrm>
            <a:custGeom>
              <a:avLst/>
              <a:gdLst/>
              <a:ahLst/>
              <a:rect l="l" t="t" r="r" b="b"/>
              <a:pathLst>
                <a:path w="312" h="308">
                  <a:moveTo>
                    <a:pt x="171" y="9"/>
                  </a:moveTo>
                  <a:cubicBezTo>
                    <a:pt x="135" y="24"/>
                    <a:pt x="92" y="35"/>
                    <a:pt x="63" y="63"/>
                  </a:cubicBezTo>
                  <a:cubicBezTo>
                    <a:pt x="39" y="86"/>
                    <a:pt x="48" y="116"/>
                    <a:pt x="44" y="145"/>
                  </a:cubicBezTo>
                  <a:cubicBezTo>
                    <a:pt x="41" y="169"/>
                    <a:pt x="0" y="217"/>
                    <a:pt x="10" y="237"/>
                  </a:cubicBezTo>
                  <a:cubicBezTo>
                    <a:pt x="16" y="251"/>
                    <a:pt x="34" y="255"/>
                    <a:pt x="46" y="265"/>
                  </a:cubicBezTo>
                  <a:cubicBezTo>
                    <a:pt x="50" y="269"/>
                    <a:pt x="54" y="273"/>
                    <a:pt x="56" y="279"/>
                  </a:cubicBezTo>
                  <a:cubicBezTo>
                    <a:pt x="58" y="283"/>
                    <a:pt x="57" y="300"/>
                    <a:pt x="63" y="303"/>
                  </a:cubicBezTo>
                  <a:cubicBezTo>
                    <a:pt x="71" y="308"/>
                    <a:pt x="80" y="294"/>
                    <a:pt x="90" y="290"/>
                  </a:cubicBezTo>
                  <a:cubicBezTo>
                    <a:pt x="82" y="287"/>
                    <a:pt x="75" y="297"/>
                    <a:pt x="67" y="292"/>
                  </a:cubicBezTo>
                  <a:cubicBezTo>
                    <a:pt x="58" y="285"/>
                    <a:pt x="64" y="276"/>
                    <a:pt x="59" y="262"/>
                  </a:cubicBezTo>
                  <a:cubicBezTo>
                    <a:pt x="57" y="255"/>
                    <a:pt x="42" y="244"/>
                    <a:pt x="42" y="238"/>
                  </a:cubicBezTo>
                  <a:cubicBezTo>
                    <a:pt x="43" y="217"/>
                    <a:pt x="73" y="223"/>
                    <a:pt x="64" y="195"/>
                  </a:cubicBezTo>
                  <a:cubicBezTo>
                    <a:pt x="53" y="172"/>
                    <a:pt x="65" y="94"/>
                    <a:pt x="98" y="89"/>
                  </a:cubicBezTo>
                  <a:cubicBezTo>
                    <a:pt x="113" y="86"/>
                    <a:pt x="124" y="108"/>
                    <a:pt x="140" y="87"/>
                  </a:cubicBezTo>
                  <a:cubicBezTo>
                    <a:pt x="149" y="76"/>
                    <a:pt x="142" y="62"/>
                    <a:pt x="152" y="51"/>
                  </a:cubicBezTo>
                  <a:cubicBezTo>
                    <a:pt x="174" y="24"/>
                    <a:pt x="205" y="25"/>
                    <a:pt x="230" y="44"/>
                  </a:cubicBezTo>
                  <a:cubicBezTo>
                    <a:pt x="243" y="54"/>
                    <a:pt x="247" y="65"/>
                    <a:pt x="259" y="76"/>
                  </a:cubicBezTo>
                  <a:cubicBezTo>
                    <a:pt x="274" y="92"/>
                    <a:pt x="296" y="87"/>
                    <a:pt x="312" y="93"/>
                  </a:cubicBezTo>
                  <a:cubicBezTo>
                    <a:pt x="280" y="86"/>
                    <a:pt x="271" y="55"/>
                    <a:pt x="247" y="37"/>
                  </a:cubicBezTo>
                  <a:cubicBezTo>
                    <a:pt x="229" y="24"/>
                    <a:pt x="197" y="0"/>
                    <a:pt x="184" y="8"/>
                  </a:cubicBezTo>
                </a:path>
              </a:pathLst>
            </a:custGeom>
            <a:solidFill>
              <a:srgbClr val="e7c092"/>
            </a:solidFill>
            <a:ln>
              <a:noFill/>
            </a:ln>
          </p:spPr>
          <p:style>
            <a:lnRef idx="0"/>
            <a:fillRef idx="0"/>
            <a:effectRef idx="0"/>
            <a:fontRef idx="minor"/>
          </p:style>
        </p:sp>
        <p:sp>
          <p:nvSpPr>
            <p:cNvPr id="2166" name="CustomShape 42"/>
            <p:cNvSpPr/>
            <p:nvPr/>
          </p:nvSpPr>
          <p:spPr>
            <a:xfrm>
              <a:off x="6598440" y="2695320"/>
              <a:ext cx="154800" cy="343800"/>
            </a:xfrm>
            <a:custGeom>
              <a:avLst/>
              <a:gdLst/>
              <a:ahLst/>
              <a:rect l="l" t="t" r="r" b="b"/>
              <a:pathLst>
                <a:path w="154" h="246">
                  <a:moveTo>
                    <a:pt x="13" y="234"/>
                  </a:moveTo>
                  <a:cubicBezTo>
                    <a:pt x="1" y="228"/>
                    <a:pt x="0" y="222"/>
                    <a:pt x="2" y="210"/>
                  </a:cubicBezTo>
                  <a:cubicBezTo>
                    <a:pt x="5" y="195"/>
                    <a:pt x="13" y="183"/>
                    <a:pt x="19" y="170"/>
                  </a:cubicBezTo>
                  <a:cubicBezTo>
                    <a:pt x="24" y="161"/>
                    <a:pt x="28" y="152"/>
                    <a:pt x="32" y="143"/>
                  </a:cubicBezTo>
                  <a:cubicBezTo>
                    <a:pt x="36" y="132"/>
                    <a:pt x="36" y="122"/>
                    <a:pt x="36" y="111"/>
                  </a:cubicBezTo>
                  <a:cubicBezTo>
                    <a:pt x="36" y="99"/>
                    <a:pt x="38" y="87"/>
                    <a:pt x="40" y="75"/>
                  </a:cubicBezTo>
                  <a:cubicBezTo>
                    <a:pt x="42" y="59"/>
                    <a:pt x="48" y="50"/>
                    <a:pt x="61" y="40"/>
                  </a:cubicBezTo>
                  <a:cubicBezTo>
                    <a:pt x="75" y="29"/>
                    <a:pt x="92" y="23"/>
                    <a:pt x="108" y="16"/>
                  </a:cubicBezTo>
                  <a:cubicBezTo>
                    <a:pt x="123" y="9"/>
                    <a:pt x="138" y="3"/>
                    <a:pt x="154" y="0"/>
                  </a:cubicBezTo>
                  <a:cubicBezTo>
                    <a:pt x="145" y="3"/>
                    <a:pt x="136" y="7"/>
                    <a:pt x="129" y="14"/>
                  </a:cubicBezTo>
                  <a:cubicBezTo>
                    <a:pt x="121" y="21"/>
                    <a:pt x="120" y="28"/>
                    <a:pt x="115" y="37"/>
                  </a:cubicBezTo>
                  <a:cubicBezTo>
                    <a:pt x="109" y="47"/>
                    <a:pt x="106" y="48"/>
                    <a:pt x="97" y="47"/>
                  </a:cubicBezTo>
                  <a:cubicBezTo>
                    <a:pt x="88" y="46"/>
                    <a:pt x="78" y="49"/>
                    <a:pt x="71" y="55"/>
                  </a:cubicBezTo>
                  <a:cubicBezTo>
                    <a:pt x="52" y="72"/>
                    <a:pt x="44" y="102"/>
                    <a:pt x="45" y="127"/>
                  </a:cubicBezTo>
                  <a:cubicBezTo>
                    <a:pt x="46" y="143"/>
                    <a:pt x="42" y="155"/>
                    <a:pt x="32" y="167"/>
                  </a:cubicBezTo>
                  <a:cubicBezTo>
                    <a:pt x="27" y="173"/>
                    <a:pt x="20" y="179"/>
                    <a:pt x="17" y="186"/>
                  </a:cubicBezTo>
                  <a:cubicBezTo>
                    <a:pt x="14" y="192"/>
                    <a:pt x="14" y="199"/>
                    <a:pt x="13" y="206"/>
                  </a:cubicBezTo>
                  <a:cubicBezTo>
                    <a:pt x="11" y="223"/>
                    <a:pt x="21" y="234"/>
                    <a:pt x="32" y="246"/>
                  </a:cubicBezTo>
                </a:path>
              </a:pathLst>
            </a:custGeom>
            <a:solidFill>
              <a:srgbClr val="f8ede0"/>
            </a:solidFill>
            <a:ln>
              <a:noFill/>
            </a:ln>
          </p:spPr>
          <p:style>
            <a:lnRef idx="0"/>
            <a:fillRef idx="0"/>
            <a:effectRef idx="0"/>
            <a:fontRef idx="minor"/>
          </p:style>
        </p:sp>
        <p:sp>
          <p:nvSpPr>
            <p:cNvPr id="2167" name="CustomShape 43"/>
            <p:cNvSpPr/>
            <p:nvPr/>
          </p:nvSpPr>
          <p:spPr>
            <a:xfrm>
              <a:off x="6675120" y="2822760"/>
              <a:ext cx="185040" cy="224640"/>
            </a:xfrm>
            <a:custGeom>
              <a:avLst/>
              <a:gdLst/>
              <a:ahLst/>
              <a:rect l="l" t="t" r="r" b="b"/>
              <a:pathLst>
                <a:path w="184" h="161">
                  <a:moveTo>
                    <a:pt x="9" y="119"/>
                  </a:moveTo>
                  <a:cubicBezTo>
                    <a:pt x="0" y="99"/>
                    <a:pt x="8" y="72"/>
                    <a:pt x="23" y="57"/>
                  </a:cubicBezTo>
                  <a:cubicBezTo>
                    <a:pt x="36" y="45"/>
                    <a:pt x="53" y="40"/>
                    <a:pt x="66" y="29"/>
                  </a:cubicBezTo>
                  <a:cubicBezTo>
                    <a:pt x="82" y="15"/>
                    <a:pt x="104" y="4"/>
                    <a:pt x="125" y="2"/>
                  </a:cubicBezTo>
                  <a:cubicBezTo>
                    <a:pt x="139" y="1"/>
                    <a:pt x="150" y="0"/>
                    <a:pt x="161" y="9"/>
                  </a:cubicBezTo>
                  <a:cubicBezTo>
                    <a:pt x="170" y="15"/>
                    <a:pt x="184" y="37"/>
                    <a:pt x="183" y="49"/>
                  </a:cubicBezTo>
                  <a:cubicBezTo>
                    <a:pt x="164" y="32"/>
                    <a:pt x="150" y="18"/>
                    <a:pt x="124" y="26"/>
                  </a:cubicBezTo>
                  <a:cubicBezTo>
                    <a:pt x="115" y="28"/>
                    <a:pt x="105" y="31"/>
                    <a:pt x="98" y="38"/>
                  </a:cubicBezTo>
                  <a:cubicBezTo>
                    <a:pt x="91" y="45"/>
                    <a:pt x="91" y="54"/>
                    <a:pt x="83" y="61"/>
                  </a:cubicBezTo>
                  <a:cubicBezTo>
                    <a:pt x="67" y="76"/>
                    <a:pt x="25" y="79"/>
                    <a:pt x="25" y="108"/>
                  </a:cubicBezTo>
                  <a:cubicBezTo>
                    <a:pt x="25" y="128"/>
                    <a:pt x="48" y="141"/>
                    <a:pt x="49" y="161"/>
                  </a:cubicBezTo>
                  <a:cubicBezTo>
                    <a:pt x="41" y="151"/>
                    <a:pt x="37" y="142"/>
                    <a:pt x="27" y="133"/>
                  </a:cubicBezTo>
                  <a:cubicBezTo>
                    <a:pt x="22" y="129"/>
                    <a:pt x="13" y="129"/>
                    <a:pt x="10" y="119"/>
                  </a:cubicBezTo>
                </a:path>
              </a:pathLst>
            </a:custGeom>
            <a:solidFill>
              <a:srgbClr val="91bed1"/>
            </a:solidFill>
            <a:ln>
              <a:noFill/>
            </a:ln>
          </p:spPr>
          <p:style>
            <a:lnRef idx="0"/>
            <a:fillRef idx="0"/>
            <a:effectRef idx="0"/>
            <a:fontRef idx="minor"/>
          </p:style>
        </p:sp>
        <p:sp>
          <p:nvSpPr>
            <p:cNvPr id="2168" name="CustomShape 44"/>
            <p:cNvSpPr/>
            <p:nvPr/>
          </p:nvSpPr>
          <p:spPr>
            <a:xfrm>
              <a:off x="6736680" y="2900880"/>
              <a:ext cx="147600" cy="195120"/>
            </a:xfrm>
            <a:custGeom>
              <a:avLst/>
              <a:gdLst/>
              <a:ahLst/>
              <a:rect l="l" t="t" r="r" b="b"/>
              <a:pathLst>
                <a:path w="147" h="140">
                  <a:moveTo>
                    <a:pt x="0" y="118"/>
                  </a:moveTo>
                  <a:cubicBezTo>
                    <a:pt x="4" y="127"/>
                    <a:pt x="34" y="134"/>
                    <a:pt x="44" y="137"/>
                  </a:cubicBezTo>
                  <a:cubicBezTo>
                    <a:pt x="59" y="140"/>
                    <a:pt x="86" y="133"/>
                    <a:pt x="95" y="121"/>
                  </a:cubicBezTo>
                  <a:cubicBezTo>
                    <a:pt x="101" y="114"/>
                    <a:pt x="103" y="104"/>
                    <a:pt x="107" y="96"/>
                  </a:cubicBezTo>
                  <a:cubicBezTo>
                    <a:pt x="111" y="88"/>
                    <a:pt x="117" y="84"/>
                    <a:pt x="122" y="78"/>
                  </a:cubicBezTo>
                  <a:cubicBezTo>
                    <a:pt x="139" y="57"/>
                    <a:pt x="147" y="23"/>
                    <a:pt x="126" y="0"/>
                  </a:cubicBezTo>
                  <a:cubicBezTo>
                    <a:pt x="130" y="14"/>
                    <a:pt x="132" y="35"/>
                    <a:pt x="116" y="43"/>
                  </a:cubicBezTo>
                  <a:cubicBezTo>
                    <a:pt x="111" y="45"/>
                    <a:pt x="103" y="44"/>
                    <a:pt x="98" y="48"/>
                  </a:cubicBezTo>
                  <a:cubicBezTo>
                    <a:pt x="91" y="54"/>
                    <a:pt x="95" y="54"/>
                    <a:pt x="96" y="61"/>
                  </a:cubicBezTo>
                  <a:cubicBezTo>
                    <a:pt x="99" y="75"/>
                    <a:pt x="95" y="80"/>
                    <a:pt x="79" y="81"/>
                  </a:cubicBezTo>
                  <a:cubicBezTo>
                    <a:pt x="73" y="81"/>
                    <a:pt x="64" y="78"/>
                    <a:pt x="61" y="84"/>
                  </a:cubicBezTo>
                  <a:cubicBezTo>
                    <a:pt x="58" y="90"/>
                    <a:pt x="66" y="98"/>
                    <a:pt x="68" y="103"/>
                  </a:cubicBezTo>
                  <a:cubicBezTo>
                    <a:pt x="72" y="115"/>
                    <a:pt x="67" y="124"/>
                    <a:pt x="53" y="124"/>
                  </a:cubicBezTo>
                  <a:cubicBezTo>
                    <a:pt x="42" y="123"/>
                    <a:pt x="43" y="113"/>
                    <a:pt x="32" y="115"/>
                  </a:cubicBezTo>
                  <a:cubicBezTo>
                    <a:pt x="25" y="116"/>
                    <a:pt x="23" y="120"/>
                    <a:pt x="15" y="121"/>
                  </a:cubicBezTo>
                  <a:cubicBezTo>
                    <a:pt x="13" y="121"/>
                    <a:pt x="3" y="120"/>
                    <a:pt x="2" y="119"/>
                  </a:cubicBezTo>
                </a:path>
              </a:pathLst>
            </a:custGeom>
            <a:solidFill>
              <a:srgbClr val="00768f"/>
            </a:solidFill>
            <a:ln>
              <a:noFill/>
            </a:ln>
          </p:spPr>
          <p:style>
            <a:lnRef idx="0"/>
            <a:fillRef idx="0"/>
            <a:effectRef idx="0"/>
            <a:fontRef idx="minor"/>
          </p:style>
        </p:sp>
        <p:sp>
          <p:nvSpPr>
            <p:cNvPr id="2169" name="CustomShape 45"/>
            <p:cNvSpPr/>
            <p:nvPr/>
          </p:nvSpPr>
          <p:spPr>
            <a:xfrm>
              <a:off x="6681240" y="2815560"/>
              <a:ext cx="131760" cy="150840"/>
            </a:xfrm>
            <a:custGeom>
              <a:avLst/>
              <a:gdLst/>
              <a:ahLst/>
              <a:rect l="l" t="t" r="r" b="b"/>
              <a:pathLst>
                <a:path w="131" h="108">
                  <a:moveTo>
                    <a:pt x="0" y="104"/>
                  </a:moveTo>
                  <a:cubicBezTo>
                    <a:pt x="0" y="88"/>
                    <a:pt x="1" y="68"/>
                    <a:pt x="15" y="58"/>
                  </a:cubicBezTo>
                  <a:cubicBezTo>
                    <a:pt x="26" y="50"/>
                    <a:pt x="40" y="47"/>
                    <a:pt x="51" y="40"/>
                  </a:cubicBezTo>
                  <a:cubicBezTo>
                    <a:pt x="75" y="24"/>
                    <a:pt x="99" y="0"/>
                    <a:pt x="131" y="7"/>
                  </a:cubicBezTo>
                  <a:cubicBezTo>
                    <a:pt x="114" y="6"/>
                    <a:pt x="93" y="17"/>
                    <a:pt x="80" y="27"/>
                  </a:cubicBezTo>
                  <a:cubicBezTo>
                    <a:pt x="74" y="32"/>
                    <a:pt x="72" y="36"/>
                    <a:pt x="69" y="43"/>
                  </a:cubicBezTo>
                  <a:cubicBezTo>
                    <a:pt x="63" y="54"/>
                    <a:pt x="63" y="52"/>
                    <a:pt x="51" y="53"/>
                  </a:cubicBezTo>
                  <a:cubicBezTo>
                    <a:pt x="32" y="54"/>
                    <a:pt x="32" y="71"/>
                    <a:pt x="21" y="83"/>
                  </a:cubicBezTo>
                  <a:cubicBezTo>
                    <a:pt x="13" y="91"/>
                    <a:pt x="5" y="96"/>
                    <a:pt x="0" y="108"/>
                  </a:cubicBezTo>
                </a:path>
              </a:pathLst>
            </a:custGeom>
            <a:solidFill>
              <a:srgbClr val="e4edf2"/>
            </a:solidFill>
            <a:ln>
              <a:noFill/>
            </a:ln>
          </p:spPr>
          <p:style>
            <a:lnRef idx="0"/>
            <a:fillRef idx="0"/>
            <a:effectRef idx="0"/>
            <a:fontRef idx="minor"/>
          </p:style>
        </p:sp>
        <p:sp>
          <p:nvSpPr>
            <p:cNvPr id="2170" name="CustomShape 46"/>
            <p:cNvSpPr/>
            <p:nvPr/>
          </p:nvSpPr>
          <p:spPr>
            <a:xfrm>
              <a:off x="6712560" y="2817000"/>
              <a:ext cx="232560" cy="367200"/>
            </a:xfrm>
            <a:custGeom>
              <a:avLst/>
              <a:gdLst/>
              <a:ahLst/>
              <a:rect l="l" t="t" r="r" b="b"/>
              <a:pathLst>
                <a:path w="231" h="263">
                  <a:moveTo>
                    <a:pt x="0" y="232"/>
                  </a:moveTo>
                  <a:cubicBezTo>
                    <a:pt x="23" y="243"/>
                    <a:pt x="48" y="260"/>
                    <a:pt x="76" y="261"/>
                  </a:cubicBezTo>
                  <a:cubicBezTo>
                    <a:pt x="96" y="263"/>
                    <a:pt x="119" y="251"/>
                    <a:pt x="137" y="242"/>
                  </a:cubicBezTo>
                  <a:cubicBezTo>
                    <a:pt x="155" y="233"/>
                    <a:pt x="178" y="223"/>
                    <a:pt x="190" y="207"/>
                  </a:cubicBezTo>
                  <a:cubicBezTo>
                    <a:pt x="200" y="195"/>
                    <a:pt x="211" y="180"/>
                    <a:pt x="215" y="164"/>
                  </a:cubicBezTo>
                  <a:cubicBezTo>
                    <a:pt x="218" y="148"/>
                    <a:pt x="212" y="132"/>
                    <a:pt x="211" y="116"/>
                  </a:cubicBezTo>
                  <a:cubicBezTo>
                    <a:pt x="211" y="100"/>
                    <a:pt x="224" y="83"/>
                    <a:pt x="228" y="66"/>
                  </a:cubicBezTo>
                  <a:cubicBezTo>
                    <a:pt x="231" y="48"/>
                    <a:pt x="231" y="14"/>
                    <a:pt x="218" y="0"/>
                  </a:cubicBezTo>
                  <a:cubicBezTo>
                    <a:pt x="225" y="24"/>
                    <a:pt x="227" y="45"/>
                    <a:pt x="214" y="68"/>
                  </a:cubicBezTo>
                  <a:cubicBezTo>
                    <a:pt x="204" y="86"/>
                    <a:pt x="188" y="94"/>
                    <a:pt x="189" y="116"/>
                  </a:cubicBezTo>
                  <a:cubicBezTo>
                    <a:pt x="189" y="131"/>
                    <a:pt x="204" y="161"/>
                    <a:pt x="185" y="171"/>
                  </a:cubicBezTo>
                  <a:cubicBezTo>
                    <a:pt x="170" y="178"/>
                    <a:pt x="154" y="164"/>
                    <a:pt x="147" y="187"/>
                  </a:cubicBezTo>
                  <a:cubicBezTo>
                    <a:pt x="143" y="202"/>
                    <a:pt x="149" y="215"/>
                    <a:pt x="135" y="226"/>
                  </a:cubicBezTo>
                  <a:cubicBezTo>
                    <a:pt x="127" y="231"/>
                    <a:pt x="120" y="229"/>
                    <a:pt x="112" y="230"/>
                  </a:cubicBezTo>
                  <a:cubicBezTo>
                    <a:pt x="100" y="232"/>
                    <a:pt x="98" y="234"/>
                    <a:pt x="89" y="242"/>
                  </a:cubicBezTo>
                  <a:cubicBezTo>
                    <a:pt x="71" y="255"/>
                    <a:pt x="47" y="257"/>
                    <a:pt x="28" y="245"/>
                  </a:cubicBezTo>
                </a:path>
              </a:pathLst>
            </a:custGeom>
            <a:solidFill>
              <a:srgbClr val="d88b31"/>
            </a:solidFill>
            <a:ln>
              <a:noFill/>
            </a:ln>
          </p:spPr>
          <p:style>
            <a:lnRef idx="0"/>
            <a:fillRef idx="0"/>
            <a:effectRef idx="0"/>
            <a:fontRef idx="minor"/>
          </p:style>
        </p:sp>
        <p:sp>
          <p:nvSpPr>
            <p:cNvPr id="2171" name="CustomShape 47"/>
            <p:cNvSpPr/>
            <p:nvPr/>
          </p:nvSpPr>
          <p:spPr>
            <a:xfrm>
              <a:off x="6784920" y="3026880"/>
              <a:ext cx="142560" cy="156600"/>
            </a:xfrm>
            <a:custGeom>
              <a:avLst/>
              <a:gdLst/>
              <a:ahLst/>
              <a:rect l="l" t="t" r="r" b="b"/>
              <a:pathLst>
                <a:path w="142" h="112">
                  <a:moveTo>
                    <a:pt x="0" y="112"/>
                  </a:moveTo>
                  <a:cubicBezTo>
                    <a:pt x="14" y="107"/>
                    <a:pt x="30" y="109"/>
                    <a:pt x="44" y="104"/>
                  </a:cubicBezTo>
                  <a:cubicBezTo>
                    <a:pt x="56" y="99"/>
                    <a:pt x="83" y="88"/>
                    <a:pt x="93" y="80"/>
                  </a:cubicBezTo>
                  <a:cubicBezTo>
                    <a:pt x="119" y="59"/>
                    <a:pt x="142" y="39"/>
                    <a:pt x="138" y="0"/>
                  </a:cubicBezTo>
                  <a:cubicBezTo>
                    <a:pt x="134" y="24"/>
                    <a:pt x="129" y="41"/>
                    <a:pt x="103" y="49"/>
                  </a:cubicBezTo>
                  <a:cubicBezTo>
                    <a:pt x="91" y="52"/>
                    <a:pt x="85" y="62"/>
                    <a:pt x="76" y="72"/>
                  </a:cubicBezTo>
                  <a:cubicBezTo>
                    <a:pt x="67" y="84"/>
                    <a:pt x="57" y="87"/>
                    <a:pt x="43" y="92"/>
                  </a:cubicBezTo>
                  <a:cubicBezTo>
                    <a:pt x="35" y="94"/>
                    <a:pt x="20" y="111"/>
                    <a:pt x="13" y="109"/>
                  </a:cubicBezTo>
                </a:path>
              </a:pathLst>
            </a:custGeom>
            <a:solidFill>
              <a:srgbClr val="aa620c"/>
            </a:solidFill>
            <a:ln>
              <a:noFill/>
            </a:ln>
          </p:spPr>
          <p:style>
            <a:lnRef idx="0"/>
            <a:fillRef idx="0"/>
            <a:effectRef idx="0"/>
            <a:fontRef idx="minor"/>
          </p:style>
        </p:sp>
        <p:sp>
          <p:nvSpPr>
            <p:cNvPr id="2172" name="CustomShape 48"/>
            <p:cNvSpPr/>
            <p:nvPr/>
          </p:nvSpPr>
          <p:spPr>
            <a:xfrm>
              <a:off x="6587640" y="2660400"/>
              <a:ext cx="369360" cy="54252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noFill/>
            <a:ln w="7920">
              <a:solidFill>
                <a:srgbClr val="000000"/>
              </a:solidFill>
              <a:round/>
            </a:ln>
          </p:spPr>
          <p:style>
            <a:lnRef idx="0"/>
            <a:fillRef idx="0"/>
            <a:effectRef idx="0"/>
            <a:fontRef idx="minor"/>
          </p:style>
        </p:sp>
        <p:sp>
          <p:nvSpPr>
            <p:cNvPr id="2173" name="CustomShape 49"/>
            <p:cNvSpPr/>
            <p:nvPr/>
          </p:nvSpPr>
          <p:spPr>
            <a:xfrm>
              <a:off x="6668280" y="2800440"/>
              <a:ext cx="215280" cy="30744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noFill/>
            <a:ln w="7920">
              <a:solidFill>
                <a:srgbClr val="ffffff"/>
              </a:solidFill>
              <a:round/>
            </a:ln>
          </p:spPr>
          <p:style>
            <a:lnRef idx="0"/>
            <a:fillRef idx="0"/>
            <a:effectRef idx="0"/>
            <a:fontRef idx="minor"/>
          </p:style>
        </p:sp>
        <p:sp>
          <p:nvSpPr>
            <p:cNvPr id="2174" name="CustomShape 50"/>
            <p:cNvSpPr/>
            <p:nvPr/>
          </p:nvSpPr>
          <p:spPr>
            <a:xfrm>
              <a:off x="6669000" y="2885760"/>
              <a:ext cx="25920" cy="36000"/>
            </a:xfrm>
            <a:prstGeom prst="ellipse">
              <a:avLst/>
            </a:prstGeom>
            <a:solidFill>
              <a:srgbClr val="ffffff"/>
            </a:solidFill>
            <a:ln>
              <a:noFill/>
            </a:ln>
          </p:spPr>
          <p:style>
            <a:lnRef idx="0"/>
            <a:fillRef idx="0"/>
            <a:effectRef idx="0"/>
            <a:fontRef idx="minor"/>
          </p:style>
        </p:sp>
        <p:sp>
          <p:nvSpPr>
            <p:cNvPr id="2175" name="CustomShape 51"/>
            <p:cNvSpPr/>
            <p:nvPr/>
          </p:nvSpPr>
          <p:spPr>
            <a:xfrm>
              <a:off x="6694560" y="2867400"/>
              <a:ext cx="15840" cy="22320"/>
            </a:xfrm>
            <a:prstGeom prst="ellipse">
              <a:avLst/>
            </a:prstGeom>
            <a:solidFill>
              <a:srgbClr val="ffffff"/>
            </a:solidFill>
            <a:ln>
              <a:noFill/>
            </a:ln>
          </p:spPr>
          <p:style>
            <a:lnRef idx="0"/>
            <a:fillRef idx="0"/>
            <a:effectRef idx="0"/>
            <a:fontRef idx="minor"/>
          </p:style>
        </p:sp>
        <p:sp>
          <p:nvSpPr>
            <p:cNvPr id="2176" name="CustomShape 52"/>
            <p:cNvSpPr/>
            <p:nvPr/>
          </p:nvSpPr>
          <p:spPr>
            <a:xfrm>
              <a:off x="6664320" y="2927880"/>
              <a:ext cx="12600" cy="19080"/>
            </a:xfrm>
            <a:prstGeom prst="ellipse">
              <a:avLst/>
            </a:prstGeom>
            <a:solidFill>
              <a:srgbClr val="ffffff"/>
            </a:solidFill>
            <a:ln>
              <a:noFill/>
            </a:ln>
          </p:spPr>
          <p:style>
            <a:lnRef idx="0"/>
            <a:fillRef idx="0"/>
            <a:effectRef idx="0"/>
            <a:fontRef idx="minor"/>
          </p:style>
        </p:sp>
      </p:grpSp>
      <p:grpSp>
        <p:nvGrpSpPr>
          <p:cNvPr id="2177" name="Group 53"/>
          <p:cNvGrpSpPr/>
          <p:nvPr/>
        </p:nvGrpSpPr>
        <p:grpSpPr>
          <a:xfrm>
            <a:off x="6466680" y="2989080"/>
            <a:ext cx="369360" cy="542520"/>
            <a:chOff x="6466680" y="2989080"/>
            <a:chExt cx="369360" cy="542520"/>
          </a:xfrm>
        </p:grpSpPr>
        <p:sp>
          <p:nvSpPr>
            <p:cNvPr id="2178" name="CustomShape 54"/>
            <p:cNvSpPr/>
            <p:nvPr/>
          </p:nvSpPr>
          <p:spPr>
            <a:xfrm>
              <a:off x="6466680" y="2989080"/>
              <a:ext cx="369360" cy="54252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solidFill>
              <a:srgbClr val="e4aa68"/>
            </a:solidFill>
            <a:ln>
              <a:noFill/>
            </a:ln>
          </p:spPr>
          <p:style>
            <a:lnRef idx="0"/>
            <a:fillRef idx="0"/>
            <a:effectRef idx="0"/>
            <a:fontRef idx="minor"/>
          </p:style>
        </p:sp>
        <p:sp>
          <p:nvSpPr>
            <p:cNvPr id="2179" name="CustomShape 55"/>
            <p:cNvSpPr/>
            <p:nvPr/>
          </p:nvSpPr>
          <p:spPr>
            <a:xfrm>
              <a:off x="6561360" y="3151800"/>
              <a:ext cx="215280" cy="30708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d88b31"/>
            </a:solidFill>
            <a:ln>
              <a:noFill/>
            </a:ln>
          </p:spPr>
          <p:style>
            <a:lnRef idx="0"/>
            <a:fillRef idx="0"/>
            <a:effectRef idx="0"/>
            <a:fontRef idx="minor"/>
          </p:style>
        </p:sp>
        <p:sp>
          <p:nvSpPr>
            <p:cNvPr id="2180" name="CustomShape 56"/>
            <p:cNvSpPr/>
            <p:nvPr/>
          </p:nvSpPr>
          <p:spPr>
            <a:xfrm>
              <a:off x="6547320" y="3129120"/>
              <a:ext cx="215280" cy="30744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0094b2"/>
            </a:solidFill>
            <a:ln>
              <a:noFill/>
            </a:ln>
          </p:spPr>
          <p:style>
            <a:lnRef idx="0"/>
            <a:fillRef idx="0"/>
            <a:effectRef idx="0"/>
            <a:fontRef idx="minor"/>
          </p:style>
        </p:sp>
        <p:sp>
          <p:nvSpPr>
            <p:cNvPr id="2181" name="CustomShape 57"/>
            <p:cNvSpPr/>
            <p:nvPr/>
          </p:nvSpPr>
          <p:spPr>
            <a:xfrm>
              <a:off x="6471000" y="3006000"/>
              <a:ext cx="313920" cy="430920"/>
            </a:xfrm>
            <a:custGeom>
              <a:avLst/>
              <a:gdLst/>
              <a:ahLst/>
              <a:rect l="l" t="t" r="r" b="b"/>
              <a:pathLst>
                <a:path w="312" h="308">
                  <a:moveTo>
                    <a:pt x="171" y="9"/>
                  </a:moveTo>
                  <a:cubicBezTo>
                    <a:pt x="135" y="24"/>
                    <a:pt x="92" y="35"/>
                    <a:pt x="63" y="63"/>
                  </a:cubicBezTo>
                  <a:cubicBezTo>
                    <a:pt x="39" y="86"/>
                    <a:pt x="48" y="116"/>
                    <a:pt x="44" y="145"/>
                  </a:cubicBezTo>
                  <a:cubicBezTo>
                    <a:pt x="41" y="169"/>
                    <a:pt x="0" y="217"/>
                    <a:pt x="10" y="237"/>
                  </a:cubicBezTo>
                  <a:cubicBezTo>
                    <a:pt x="16" y="251"/>
                    <a:pt x="34" y="255"/>
                    <a:pt x="46" y="265"/>
                  </a:cubicBezTo>
                  <a:cubicBezTo>
                    <a:pt x="50" y="269"/>
                    <a:pt x="54" y="273"/>
                    <a:pt x="56" y="279"/>
                  </a:cubicBezTo>
                  <a:cubicBezTo>
                    <a:pt x="58" y="283"/>
                    <a:pt x="57" y="300"/>
                    <a:pt x="63" y="303"/>
                  </a:cubicBezTo>
                  <a:cubicBezTo>
                    <a:pt x="71" y="308"/>
                    <a:pt x="80" y="294"/>
                    <a:pt x="90" y="290"/>
                  </a:cubicBezTo>
                  <a:cubicBezTo>
                    <a:pt x="82" y="287"/>
                    <a:pt x="75" y="297"/>
                    <a:pt x="67" y="292"/>
                  </a:cubicBezTo>
                  <a:cubicBezTo>
                    <a:pt x="58" y="285"/>
                    <a:pt x="64" y="276"/>
                    <a:pt x="59" y="262"/>
                  </a:cubicBezTo>
                  <a:cubicBezTo>
                    <a:pt x="57" y="255"/>
                    <a:pt x="42" y="244"/>
                    <a:pt x="42" y="238"/>
                  </a:cubicBezTo>
                  <a:cubicBezTo>
                    <a:pt x="43" y="217"/>
                    <a:pt x="73" y="223"/>
                    <a:pt x="64" y="195"/>
                  </a:cubicBezTo>
                  <a:cubicBezTo>
                    <a:pt x="53" y="172"/>
                    <a:pt x="65" y="94"/>
                    <a:pt x="98" y="89"/>
                  </a:cubicBezTo>
                  <a:cubicBezTo>
                    <a:pt x="113" y="86"/>
                    <a:pt x="124" y="108"/>
                    <a:pt x="140" y="87"/>
                  </a:cubicBezTo>
                  <a:cubicBezTo>
                    <a:pt x="149" y="76"/>
                    <a:pt x="142" y="62"/>
                    <a:pt x="152" y="51"/>
                  </a:cubicBezTo>
                  <a:cubicBezTo>
                    <a:pt x="174" y="24"/>
                    <a:pt x="205" y="25"/>
                    <a:pt x="230" y="44"/>
                  </a:cubicBezTo>
                  <a:cubicBezTo>
                    <a:pt x="243" y="54"/>
                    <a:pt x="247" y="65"/>
                    <a:pt x="259" y="76"/>
                  </a:cubicBezTo>
                  <a:cubicBezTo>
                    <a:pt x="274" y="92"/>
                    <a:pt x="296" y="87"/>
                    <a:pt x="312" y="93"/>
                  </a:cubicBezTo>
                  <a:cubicBezTo>
                    <a:pt x="280" y="86"/>
                    <a:pt x="271" y="55"/>
                    <a:pt x="247" y="37"/>
                  </a:cubicBezTo>
                  <a:cubicBezTo>
                    <a:pt x="229" y="24"/>
                    <a:pt x="197" y="0"/>
                    <a:pt x="184" y="8"/>
                  </a:cubicBezTo>
                </a:path>
              </a:pathLst>
            </a:custGeom>
            <a:solidFill>
              <a:srgbClr val="e7c092"/>
            </a:solidFill>
            <a:ln>
              <a:noFill/>
            </a:ln>
          </p:spPr>
          <p:style>
            <a:lnRef idx="0"/>
            <a:fillRef idx="0"/>
            <a:effectRef idx="0"/>
            <a:fontRef idx="minor"/>
          </p:style>
        </p:sp>
        <p:sp>
          <p:nvSpPr>
            <p:cNvPr id="2182" name="CustomShape 58"/>
            <p:cNvSpPr/>
            <p:nvPr/>
          </p:nvSpPr>
          <p:spPr>
            <a:xfrm>
              <a:off x="6477840" y="3024360"/>
              <a:ext cx="154800" cy="343800"/>
            </a:xfrm>
            <a:custGeom>
              <a:avLst/>
              <a:gdLst/>
              <a:ahLst/>
              <a:rect l="l" t="t" r="r" b="b"/>
              <a:pathLst>
                <a:path w="154" h="246">
                  <a:moveTo>
                    <a:pt x="13" y="234"/>
                  </a:moveTo>
                  <a:cubicBezTo>
                    <a:pt x="1" y="228"/>
                    <a:pt x="0" y="222"/>
                    <a:pt x="2" y="210"/>
                  </a:cubicBezTo>
                  <a:cubicBezTo>
                    <a:pt x="5" y="195"/>
                    <a:pt x="13" y="183"/>
                    <a:pt x="19" y="170"/>
                  </a:cubicBezTo>
                  <a:cubicBezTo>
                    <a:pt x="24" y="161"/>
                    <a:pt x="28" y="152"/>
                    <a:pt x="32" y="143"/>
                  </a:cubicBezTo>
                  <a:cubicBezTo>
                    <a:pt x="36" y="132"/>
                    <a:pt x="36" y="122"/>
                    <a:pt x="36" y="111"/>
                  </a:cubicBezTo>
                  <a:cubicBezTo>
                    <a:pt x="36" y="99"/>
                    <a:pt x="38" y="87"/>
                    <a:pt x="40" y="75"/>
                  </a:cubicBezTo>
                  <a:cubicBezTo>
                    <a:pt x="42" y="59"/>
                    <a:pt x="48" y="50"/>
                    <a:pt x="61" y="40"/>
                  </a:cubicBezTo>
                  <a:cubicBezTo>
                    <a:pt x="75" y="29"/>
                    <a:pt x="92" y="23"/>
                    <a:pt x="108" y="16"/>
                  </a:cubicBezTo>
                  <a:cubicBezTo>
                    <a:pt x="123" y="9"/>
                    <a:pt x="138" y="3"/>
                    <a:pt x="154" y="0"/>
                  </a:cubicBezTo>
                  <a:cubicBezTo>
                    <a:pt x="145" y="3"/>
                    <a:pt x="136" y="7"/>
                    <a:pt x="129" y="14"/>
                  </a:cubicBezTo>
                  <a:cubicBezTo>
                    <a:pt x="121" y="21"/>
                    <a:pt x="120" y="28"/>
                    <a:pt x="115" y="37"/>
                  </a:cubicBezTo>
                  <a:cubicBezTo>
                    <a:pt x="109" y="47"/>
                    <a:pt x="106" y="48"/>
                    <a:pt x="97" y="47"/>
                  </a:cubicBezTo>
                  <a:cubicBezTo>
                    <a:pt x="88" y="46"/>
                    <a:pt x="78" y="49"/>
                    <a:pt x="71" y="55"/>
                  </a:cubicBezTo>
                  <a:cubicBezTo>
                    <a:pt x="52" y="72"/>
                    <a:pt x="44" y="102"/>
                    <a:pt x="45" y="127"/>
                  </a:cubicBezTo>
                  <a:cubicBezTo>
                    <a:pt x="46" y="143"/>
                    <a:pt x="42" y="155"/>
                    <a:pt x="32" y="167"/>
                  </a:cubicBezTo>
                  <a:cubicBezTo>
                    <a:pt x="27" y="173"/>
                    <a:pt x="20" y="179"/>
                    <a:pt x="17" y="186"/>
                  </a:cubicBezTo>
                  <a:cubicBezTo>
                    <a:pt x="14" y="192"/>
                    <a:pt x="14" y="199"/>
                    <a:pt x="13" y="206"/>
                  </a:cubicBezTo>
                  <a:cubicBezTo>
                    <a:pt x="11" y="223"/>
                    <a:pt x="21" y="234"/>
                    <a:pt x="32" y="246"/>
                  </a:cubicBezTo>
                </a:path>
              </a:pathLst>
            </a:custGeom>
            <a:solidFill>
              <a:srgbClr val="f8ede0"/>
            </a:solidFill>
            <a:ln>
              <a:noFill/>
            </a:ln>
          </p:spPr>
          <p:style>
            <a:lnRef idx="0"/>
            <a:fillRef idx="0"/>
            <a:effectRef idx="0"/>
            <a:fontRef idx="minor"/>
          </p:style>
        </p:sp>
        <p:sp>
          <p:nvSpPr>
            <p:cNvPr id="2183" name="CustomShape 59"/>
            <p:cNvSpPr/>
            <p:nvPr/>
          </p:nvSpPr>
          <p:spPr>
            <a:xfrm>
              <a:off x="6554160" y="3151800"/>
              <a:ext cx="185040" cy="224640"/>
            </a:xfrm>
            <a:custGeom>
              <a:avLst/>
              <a:gdLst/>
              <a:ahLst/>
              <a:rect l="l" t="t" r="r" b="b"/>
              <a:pathLst>
                <a:path w="184" h="161">
                  <a:moveTo>
                    <a:pt x="9" y="119"/>
                  </a:moveTo>
                  <a:cubicBezTo>
                    <a:pt x="0" y="99"/>
                    <a:pt x="8" y="72"/>
                    <a:pt x="23" y="57"/>
                  </a:cubicBezTo>
                  <a:cubicBezTo>
                    <a:pt x="36" y="45"/>
                    <a:pt x="53" y="40"/>
                    <a:pt x="66" y="29"/>
                  </a:cubicBezTo>
                  <a:cubicBezTo>
                    <a:pt x="82" y="15"/>
                    <a:pt x="104" y="4"/>
                    <a:pt x="125" y="2"/>
                  </a:cubicBezTo>
                  <a:cubicBezTo>
                    <a:pt x="139" y="1"/>
                    <a:pt x="150" y="0"/>
                    <a:pt x="161" y="9"/>
                  </a:cubicBezTo>
                  <a:cubicBezTo>
                    <a:pt x="170" y="15"/>
                    <a:pt x="184" y="37"/>
                    <a:pt x="183" y="49"/>
                  </a:cubicBezTo>
                  <a:cubicBezTo>
                    <a:pt x="164" y="32"/>
                    <a:pt x="150" y="18"/>
                    <a:pt x="124" y="26"/>
                  </a:cubicBezTo>
                  <a:cubicBezTo>
                    <a:pt x="115" y="28"/>
                    <a:pt x="105" y="31"/>
                    <a:pt x="98" y="38"/>
                  </a:cubicBezTo>
                  <a:cubicBezTo>
                    <a:pt x="91" y="45"/>
                    <a:pt x="91" y="54"/>
                    <a:pt x="83" y="61"/>
                  </a:cubicBezTo>
                  <a:cubicBezTo>
                    <a:pt x="67" y="76"/>
                    <a:pt x="25" y="79"/>
                    <a:pt x="25" y="108"/>
                  </a:cubicBezTo>
                  <a:cubicBezTo>
                    <a:pt x="25" y="128"/>
                    <a:pt x="48" y="141"/>
                    <a:pt x="49" y="161"/>
                  </a:cubicBezTo>
                  <a:cubicBezTo>
                    <a:pt x="41" y="151"/>
                    <a:pt x="37" y="142"/>
                    <a:pt x="27" y="133"/>
                  </a:cubicBezTo>
                  <a:cubicBezTo>
                    <a:pt x="22" y="129"/>
                    <a:pt x="13" y="129"/>
                    <a:pt x="10" y="119"/>
                  </a:cubicBezTo>
                </a:path>
              </a:pathLst>
            </a:custGeom>
            <a:solidFill>
              <a:srgbClr val="91bed1"/>
            </a:solidFill>
            <a:ln>
              <a:noFill/>
            </a:ln>
          </p:spPr>
          <p:style>
            <a:lnRef idx="0"/>
            <a:fillRef idx="0"/>
            <a:effectRef idx="0"/>
            <a:fontRef idx="minor"/>
          </p:style>
        </p:sp>
        <p:sp>
          <p:nvSpPr>
            <p:cNvPr id="2184" name="CustomShape 60"/>
            <p:cNvSpPr/>
            <p:nvPr/>
          </p:nvSpPr>
          <p:spPr>
            <a:xfrm>
              <a:off x="6615720" y="3229920"/>
              <a:ext cx="147600" cy="195120"/>
            </a:xfrm>
            <a:custGeom>
              <a:avLst/>
              <a:gdLst/>
              <a:ahLst/>
              <a:rect l="l" t="t" r="r" b="b"/>
              <a:pathLst>
                <a:path w="147" h="140">
                  <a:moveTo>
                    <a:pt x="0" y="118"/>
                  </a:moveTo>
                  <a:cubicBezTo>
                    <a:pt x="4" y="127"/>
                    <a:pt x="34" y="134"/>
                    <a:pt x="44" y="137"/>
                  </a:cubicBezTo>
                  <a:cubicBezTo>
                    <a:pt x="59" y="140"/>
                    <a:pt x="86" y="133"/>
                    <a:pt x="95" y="121"/>
                  </a:cubicBezTo>
                  <a:cubicBezTo>
                    <a:pt x="101" y="114"/>
                    <a:pt x="103" y="104"/>
                    <a:pt x="107" y="96"/>
                  </a:cubicBezTo>
                  <a:cubicBezTo>
                    <a:pt x="111" y="88"/>
                    <a:pt x="117" y="84"/>
                    <a:pt x="122" y="78"/>
                  </a:cubicBezTo>
                  <a:cubicBezTo>
                    <a:pt x="139" y="57"/>
                    <a:pt x="147" y="23"/>
                    <a:pt x="126" y="0"/>
                  </a:cubicBezTo>
                  <a:cubicBezTo>
                    <a:pt x="130" y="14"/>
                    <a:pt x="132" y="35"/>
                    <a:pt x="116" y="43"/>
                  </a:cubicBezTo>
                  <a:cubicBezTo>
                    <a:pt x="111" y="45"/>
                    <a:pt x="103" y="44"/>
                    <a:pt x="98" y="48"/>
                  </a:cubicBezTo>
                  <a:cubicBezTo>
                    <a:pt x="91" y="54"/>
                    <a:pt x="95" y="54"/>
                    <a:pt x="96" y="61"/>
                  </a:cubicBezTo>
                  <a:cubicBezTo>
                    <a:pt x="99" y="75"/>
                    <a:pt x="95" y="80"/>
                    <a:pt x="79" y="81"/>
                  </a:cubicBezTo>
                  <a:cubicBezTo>
                    <a:pt x="73" y="81"/>
                    <a:pt x="64" y="78"/>
                    <a:pt x="61" y="84"/>
                  </a:cubicBezTo>
                  <a:cubicBezTo>
                    <a:pt x="58" y="90"/>
                    <a:pt x="66" y="98"/>
                    <a:pt x="68" y="103"/>
                  </a:cubicBezTo>
                  <a:cubicBezTo>
                    <a:pt x="72" y="115"/>
                    <a:pt x="67" y="124"/>
                    <a:pt x="53" y="124"/>
                  </a:cubicBezTo>
                  <a:cubicBezTo>
                    <a:pt x="42" y="123"/>
                    <a:pt x="43" y="113"/>
                    <a:pt x="32" y="115"/>
                  </a:cubicBezTo>
                  <a:cubicBezTo>
                    <a:pt x="25" y="116"/>
                    <a:pt x="23" y="120"/>
                    <a:pt x="15" y="121"/>
                  </a:cubicBezTo>
                  <a:cubicBezTo>
                    <a:pt x="13" y="121"/>
                    <a:pt x="3" y="120"/>
                    <a:pt x="2" y="119"/>
                  </a:cubicBezTo>
                </a:path>
              </a:pathLst>
            </a:custGeom>
            <a:solidFill>
              <a:srgbClr val="00768f"/>
            </a:solidFill>
            <a:ln>
              <a:noFill/>
            </a:ln>
          </p:spPr>
          <p:style>
            <a:lnRef idx="0"/>
            <a:fillRef idx="0"/>
            <a:effectRef idx="0"/>
            <a:fontRef idx="minor"/>
          </p:style>
        </p:sp>
        <p:sp>
          <p:nvSpPr>
            <p:cNvPr id="2185" name="CustomShape 61"/>
            <p:cNvSpPr/>
            <p:nvPr/>
          </p:nvSpPr>
          <p:spPr>
            <a:xfrm>
              <a:off x="6560280" y="3144240"/>
              <a:ext cx="131760" cy="150840"/>
            </a:xfrm>
            <a:custGeom>
              <a:avLst/>
              <a:gdLst/>
              <a:ahLst/>
              <a:rect l="l" t="t" r="r" b="b"/>
              <a:pathLst>
                <a:path w="131" h="108">
                  <a:moveTo>
                    <a:pt x="0" y="104"/>
                  </a:moveTo>
                  <a:cubicBezTo>
                    <a:pt x="0" y="88"/>
                    <a:pt x="1" y="68"/>
                    <a:pt x="15" y="58"/>
                  </a:cubicBezTo>
                  <a:cubicBezTo>
                    <a:pt x="26" y="50"/>
                    <a:pt x="40" y="47"/>
                    <a:pt x="51" y="40"/>
                  </a:cubicBezTo>
                  <a:cubicBezTo>
                    <a:pt x="75" y="24"/>
                    <a:pt x="99" y="0"/>
                    <a:pt x="131" y="7"/>
                  </a:cubicBezTo>
                  <a:cubicBezTo>
                    <a:pt x="114" y="6"/>
                    <a:pt x="93" y="17"/>
                    <a:pt x="80" y="27"/>
                  </a:cubicBezTo>
                  <a:cubicBezTo>
                    <a:pt x="74" y="32"/>
                    <a:pt x="72" y="36"/>
                    <a:pt x="69" y="43"/>
                  </a:cubicBezTo>
                  <a:cubicBezTo>
                    <a:pt x="63" y="54"/>
                    <a:pt x="63" y="52"/>
                    <a:pt x="51" y="53"/>
                  </a:cubicBezTo>
                  <a:cubicBezTo>
                    <a:pt x="32" y="54"/>
                    <a:pt x="32" y="71"/>
                    <a:pt x="21" y="83"/>
                  </a:cubicBezTo>
                  <a:cubicBezTo>
                    <a:pt x="13" y="91"/>
                    <a:pt x="5" y="96"/>
                    <a:pt x="0" y="108"/>
                  </a:cubicBezTo>
                </a:path>
              </a:pathLst>
            </a:custGeom>
            <a:solidFill>
              <a:srgbClr val="e4edf2"/>
            </a:solidFill>
            <a:ln>
              <a:noFill/>
            </a:ln>
          </p:spPr>
          <p:style>
            <a:lnRef idx="0"/>
            <a:fillRef idx="0"/>
            <a:effectRef idx="0"/>
            <a:fontRef idx="minor"/>
          </p:style>
        </p:sp>
        <p:sp>
          <p:nvSpPr>
            <p:cNvPr id="2186" name="CustomShape 62"/>
            <p:cNvSpPr/>
            <p:nvPr/>
          </p:nvSpPr>
          <p:spPr>
            <a:xfrm>
              <a:off x="6591600" y="3146040"/>
              <a:ext cx="232560" cy="367200"/>
            </a:xfrm>
            <a:custGeom>
              <a:avLst/>
              <a:gdLst/>
              <a:ahLst/>
              <a:rect l="l" t="t" r="r" b="b"/>
              <a:pathLst>
                <a:path w="231" h="263">
                  <a:moveTo>
                    <a:pt x="0" y="232"/>
                  </a:moveTo>
                  <a:cubicBezTo>
                    <a:pt x="23" y="243"/>
                    <a:pt x="48" y="260"/>
                    <a:pt x="76" y="261"/>
                  </a:cubicBezTo>
                  <a:cubicBezTo>
                    <a:pt x="96" y="263"/>
                    <a:pt x="119" y="251"/>
                    <a:pt x="137" y="242"/>
                  </a:cubicBezTo>
                  <a:cubicBezTo>
                    <a:pt x="155" y="233"/>
                    <a:pt x="178" y="223"/>
                    <a:pt x="190" y="207"/>
                  </a:cubicBezTo>
                  <a:cubicBezTo>
                    <a:pt x="200" y="195"/>
                    <a:pt x="211" y="180"/>
                    <a:pt x="215" y="164"/>
                  </a:cubicBezTo>
                  <a:cubicBezTo>
                    <a:pt x="218" y="148"/>
                    <a:pt x="212" y="132"/>
                    <a:pt x="211" y="116"/>
                  </a:cubicBezTo>
                  <a:cubicBezTo>
                    <a:pt x="211" y="100"/>
                    <a:pt x="224" y="83"/>
                    <a:pt x="228" y="66"/>
                  </a:cubicBezTo>
                  <a:cubicBezTo>
                    <a:pt x="231" y="48"/>
                    <a:pt x="231" y="14"/>
                    <a:pt x="218" y="0"/>
                  </a:cubicBezTo>
                  <a:cubicBezTo>
                    <a:pt x="225" y="24"/>
                    <a:pt x="227" y="45"/>
                    <a:pt x="214" y="68"/>
                  </a:cubicBezTo>
                  <a:cubicBezTo>
                    <a:pt x="204" y="86"/>
                    <a:pt x="188" y="94"/>
                    <a:pt x="189" y="116"/>
                  </a:cubicBezTo>
                  <a:cubicBezTo>
                    <a:pt x="189" y="131"/>
                    <a:pt x="204" y="161"/>
                    <a:pt x="185" y="171"/>
                  </a:cubicBezTo>
                  <a:cubicBezTo>
                    <a:pt x="170" y="178"/>
                    <a:pt x="154" y="164"/>
                    <a:pt x="147" y="187"/>
                  </a:cubicBezTo>
                  <a:cubicBezTo>
                    <a:pt x="143" y="202"/>
                    <a:pt x="149" y="215"/>
                    <a:pt x="135" y="226"/>
                  </a:cubicBezTo>
                  <a:cubicBezTo>
                    <a:pt x="127" y="231"/>
                    <a:pt x="120" y="229"/>
                    <a:pt x="112" y="230"/>
                  </a:cubicBezTo>
                  <a:cubicBezTo>
                    <a:pt x="100" y="232"/>
                    <a:pt x="98" y="234"/>
                    <a:pt x="89" y="242"/>
                  </a:cubicBezTo>
                  <a:cubicBezTo>
                    <a:pt x="71" y="255"/>
                    <a:pt x="47" y="257"/>
                    <a:pt x="28" y="245"/>
                  </a:cubicBezTo>
                </a:path>
              </a:pathLst>
            </a:custGeom>
            <a:solidFill>
              <a:srgbClr val="d88b31"/>
            </a:solidFill>
            <a:ln>
              <a:noFill/>
            </a:ln>
          </p:spPr>
          <p:style>
            <a:lnRef idx="0"/>
            <a:fillRef idx="0"/>
            <a:effectRef idx="0"/>
            <a:fontRef idx="minor"/>
          </p:style>
        </p:sp>
        <p:sp>
          <p:nvSpPr>
            <p:cNvPr id="2187" name="CustomShape 63"/>
            <p:cNvSpPr/>
            <p:nvPr/>
          </p:nvSpPr>
          <p:spPr>
            <a:xfrm>
              <a:off x="6664320" y="3355560"/>
              <a:ext cx="142560" cy="156600"/>
            </a:xfrm>
            <a:custGeom>
              <a:avLst/>
              <a:gdLst/>
              <a:ahLst/>
              <a:rect l="l" t="t" r="r" b="b"/>
              <a:pathLst>
                <a:path w="142" h="112">
                  <a:moveTo>
                    <a:pt x="0" y="112"/>
                  </a:moveTo>
                  <a:cubicBezTo>
                    <a:pt x="14" y="107"/>
                    <a:pt x="30" y="109"/>
                    <a:pt x="44" y="104"/>
                  </a:cubicBezTo>
                  <a:cubicBezTo>
                    <a:pt x="56" y="99"/>
                    <a:pt x="83" y="88"/>
                    <a:pt x="93" y="80"/>
                  </a:cubicBezTo>
                  <a:cubicBezTo>
                    <a:pt x="119" y="59"/>
                    <a:pt x="142" y="39"/>
                    <a:pt x="138" y="0"/>
                  </a:cubicBezTo>
                  <a:cubicBezTo>
                    <a:pt x="134" y="24"/>
                    <a:pt x="129" y="41"/>
                    <a:pt x="103" y="49"/>
                  </a:cubicBezTo>
                  <a:cubicBezTo>
                    <a:pt x="91" y="52"/>
                    <a:pt x="85" y="62"/>
                    <a:pt x="76" y="72"/>
                  </a:cubicBezTo>
                  <a:cubicBezTo>
                    <a:pt x="67" y="84"/>
                    <a:pt x="57" y="87"/>
                    <a:pt x="43" y="92"/>
                  </a:cubicBezTo>
                  <a:cubicBezTo>
                    <a:pt x="35" y="94"/>
                    <a:pt x="20" y="111"/>
                    <a:pt x="13" y="109"/>
                  </a:cubicBezTo>
                </a:path>
              </a:pathLst>
            </a:custGeom>
            <a:solidFill>
              <a:srgbClr val="aa620c"/>
            </a:solidFill>
            <a:ln>
              <a:noFill/>
            </a:ln>
          </p:spPr>
          <p:style>
            <a:lnRef idx="0"/>
            <a:fillRef idx="0"/>
            <a:effectRef idx="0"/>
            <a:fontRef idx="minor"/>
          </p:style>
        </p:sp>
        <p:sp>
          <p:nvSpPr>
            <p:cNvPr id="2188" name="CustomShape 64"/>
            <p:cNvSpPr/>
            <p:nvPr/>
          </p:nvSpPr>
          <p:spPr>
            <a:xfrm>
              <a:off x="6466680" y="2989080"/>
              <a:ext cx="369360" cy="54252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noFill/>
            <a:ln w="7920">
              <a:solidFill>
                <a:srgbClr val="000000"/>
              </a:solidFill>
              <a:round/>
            </a:ln>
          </p:spPr>
          <p:style>
            <a:lnRef idx="0"/>
            <a:fillRef idx="0"/>
            <a:effectRef idx="0"/>
            <a:fontRef idx="minor"/>
          </p:style>
        </p:sp>
        <p:sp>
          <p:nvSpPr>
            <p:cNvPr id="2189" name="CustomShape 65"/>
            <p:cNvSpPr/>
            <p:nvPr/>
          </p:nvSpPr>
          <p:spPr>
            <a:xfrm>
              <a:off x="6547320" y="3129120"/>
              <a:ext cx="215280" cy="30744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noFill/>
            <a:ln w="7920">
              <a:solidFill>
                <a:srgbClr val="ffffff"/>
              </a:solidFill>
              <a:round/>
            </a:ln>
          </p:spPr>
          <p:style>
            <a:lnRef idx="0"/>
            <a:fillRef idx="0"/>
            <a:effectRef idx="0"/>
            <a:fontRef idx="minor"/>
          </p:style>
        </p:sp>
        <p:sp>
          <p:nvSpPr>
            <p:cNvPr id="2190" name="CustomShape 66"/>
            <p:cNvSpPr/>
            <p:nvPr/>
          </p:nvSpPr>
          <p:spPr>
            <a:xfrm>
              <a:off x="6548040" y="3214800"/>
              <a:ext cx="25920" cy="36000"/>
            </a:xfrm>
            <a:prstGeom prst="ellipse">
              <a:avLst/>
            </a:prstGeom>
            <a:solidFill>
              <a:srgbClr val="ffffff"/>
            </a:solidFill>
            <a:ln>
              <a:noFill/>
            </a:ln>
          </p:spPr>
          <p:style>
            <a:lnRef idx="0"/>
            <a:fillRef idx="0"/>
            <a:effectRef idx="0"/>
            <a:fontRef idx="minor"/>
          </p:style>
        </p:sp>
        <p:sp>
          <p:nvSpPr>
            <p:cNvPr id="2191" name="CustomShape 67"/>
            <p:cNvSpPr/>
            <p:nvPr/>
          </p:nvSpPr>
          <p:spPr>
            <a:xfrm>
              <a:off x="6573600" y="3196440"/>
              <a:ext cx="15840" cy="22320"/>
            </a:xfrm>
            <a:prstGeom prst="ellipse">
              <a:avLst/>
            </a:prstGeom>
            <a:solidFill>
              <a:srgbClr val="ffffff"/>
            </a:solidFill>
            <a:ln>
              <a:noFill/>
            </a:ln>
          </p:spPr>
          <p:style>
            <a:lnRef idx="0"/>
            <a:fillRef idx="0"/>
            <a:effectRef idx="0"/>
            <a:fontRef idx="minor"/>
          </p:style>
        </p:sp>
        <p:sp>
          <p:nvSpPr>
            <p:cNvPr id="2192" name="CustomShape 68"/>
            <p:cNvSpPr/>
            <p:nvPr/>
          </p:nvSpPr>
          <p:spPr>
            <a:xfrm>
              <a:off x="6543360" y="3256560"/>
              <a:ext cx="12600" cy="19080"/>
            </a:xfrm>
            <a:prstGeom prst="ellipse">
              <a:avLst/>
            </a:prstGeom>
            <a:solidFill>
              <a:srgbClr val="ffffff"/>
            </a:solidFill>
            <a:ln>
              <a:noFill/>
            </a:ln>
          </p:spPr>
          <p:style>
            <a:lnRef idx="0"/>
            <a:fillRef idx="0"/>
            <a:effectRef idx="0"/>
            <a:fontRef idx="minor"/>
          </p:style>
        </p:sp>
      </p:grpSp>
      <p:grpSp>
        <p:nvGrpSpPr>
          <p:cNvPr id="2193" name="Group 69"/>
          <p:cNvGrpSpPr/>
          <p:nvPr/>
        </p:nvGrpSpPr>
        <p:grpSpPr>
          <a:xfrm>
            <a:off x="6573240" y="2267280"/>
            <a:ext cx="369360" cy="542520"/>
            <a:chOff x="6573240" y="2267280"/>
            <a:chExt cx="369360" cy="542520"/>
          </a:xfrm>
        </p:grpSpPr>
        <p:sp>
          <p:nvSpPr>
            <p:cNvPr id="2194" name="CustomShape 70"/>
            <p:cNvSpPr/>
            <p:nvPr/>
          </p:nvSpPr>
          <p:spPr>
            <a:xfrm>
              <a:off x="6573240" y="2267280"/>
              <a:ext cx="369360" cy="54252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solidFill>
              <a:srgbClr val="e4aa68"/>
            </a:solidFill>
            <a:ln>
              <a:noFill/>
            </a:ln>
          </p:spPr>
          <p:style>
            <a:lnRef idx="0"/>
            <a:fillRef idx="0"/>
            <a:effectRef idx="0"/>
            <a:fontRef idx="minor"/>
          </p:style>
        </p:sp>
        <p:sp>
          <p:nvSpPr>
            <p:cNvPr id="2195" name="CustomShape 71"/>
            <p:cNvSpPr/>
            <p:nvPr/>
          </p:nvSpPr>
          <p:spPr>
            <a:xfrm>
              <a:off x="6667920" y="2430000"/>
              <a:ext cx="215280" cy="30708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d88b31"/>
            </a:solidFill>
            <a:ln>
              <a:noFill/>
            </a:ln>
          </p:spPr>
          <p:style>
            <a:lnRef idx="0"/>
            <a:fillRef idx="0"/>
            <a:effectRef idx="0"/>
            <a:fontRef idx="minor"/>
          </p:style>
        </p:sp>
        <p:sp>
          <p:nvSpPr>
            <p:cNvPr id="2196" name="CustomShape 72"/>
            <p:cNvSpPr/>
            <p:nvPr/>
          </p:nvSpPr>
          <p:spPr>
            <a:xfrm>
              <a:off x="6653880" y="2407320"/>
              <a:ext cx="215280" cy="30744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0094b2"/>
            </a:solidFill>
            <a:ln>
              <a:noFill/>
            </a:ln>
          </p:spPr>
          <p:style>
            <a:lnRef idx="0"/>
            <a:fillRef idx="0"/>
            <a:effectRef idx="0"/>
            <a:fontRef idx="minor"/>
          </p:style>
        </p:sp>
        <p:sp>
          <p:nvSpPr>
            <p:cNvPr id="2197" name="CustomShape 73"/>
            <p:cNvSpPr/>
            <p:nvPr/>
          </p:nvSpPr>
          <p:spPr>
            <a:xfrm>
              <a:off x="6577200" y="2284200"/>
              <a:ext cx="313920" cy="430920"/>
            </a:xfrm>
            <a:custGeom>
              <a:avLst/>
              <a:gdLst/>
              <a:ahLst/>
              <a:rect l="l" t="t" r="r" b="b"/>
              <a:pathLst>
                <a:path w="312" h="308">
                  <a:moveTo>
                    <a:pt x="171" y="9"/>
                  </a:moveTo>
                  <a:cubicBezTo>
                    <a:pt x="135" y="24"/>
                    <a:pt x="92" y="35"/>
                    <a:pt x="63" y="63"/>
                  </a:cubicBezTo>
                  <a:cubicBezTo>
                    <a:pt x="39" y="86"/>
                    <a:pt x="48" y="116"/>
                    <a:pt x="44" y="145"/>
                  </a:cubicBezTo>
                  <a:cubicBezTo>
                    <a:pt x="41" y="169"/>
                    <a:pt x="0" y="217"/>
                    <a:pt x="10" y="237"/>
                  </a:cubicBezTo>
                  <a:cubicBezTo>
                    <a:pt x="16" y="251"/>
                    <a:pt x="34" y="255"/>
                    <a:pt x="46" y="265"/>
                  </a:cubicBezTo>
                  <a:cubicBezTo>
                    <a:pt x="50" y="269"/>
                    <a:pt x="54" y="273"/>
                    <a:pt x="56" y="279"/>
                  </a:cubicBezTo>
                  <a:cubicBezTo>
                    <a:pt x="58" y="283"/>
                    <a:pt x="57" y="300"/>
                    <a:pt x="63" y="303"/>
                  </a:cubicBezTo>
                  <a:cubicBezTo>
                    <a:pt x="71" y="308"/>
                    <a:pt x="80" y="294"/>
                    <a:pt x="90" y="290"/>
                  </a:cubicBezTo>
                  <a:cubicBezTo>
                    <a:pt x="82" y="287"/>
                    <a:pt x="75" y="297"/>
                    <a:pt x="67" y="292"/>
                  </a:cubicBezTo>
                  <a:cubicBezTo>
                    <a:pt x="58" y="285"/>
                    <a:pt x="64" y="276"/>
                    <a:pt x="59" y="262"/>
                  </a:cubicBezTo>
                  <a:cubicBezTo>
                    <a:pt x="57" y="255"/>
                    <a:pt x="42" y="244"/>
                    <a:pt x="42" y="238"/>
                  </a:cubicBezTo>
                  <a:cubicBezTo>
                    <a:pt x="43" y="217"/>
                    <a:pt x="73" y="223"/>
                    <a:pt x="64" y="195"/>
                  </a:cubicBezTo>
                  <a:cubicBezTo>
                    <a:pt x="53" y="172"/>
                    <a:pt x="65" y="94"/>
                    <a:pt x="98" y="89"/>
                  </a:cubicBezTo>
                  <a:cubicBezTo>
                    <a:pt x="113" y="86"/>
                    <a:pt x="124" y="108"/>
                    <a:pt x="140" y="87"/>
                  </a:cubicBezTo>
                  <a:cubicBezTo>
                    <a:pt x="149" y="76"/>
                    <a:pt x="142" y="62"/>
                    <a:pt x="152" y="51"/>
                  </a:cubicBezTo>
                  <a:cubicBezTo>
                    <a:pt x="174" y="24"/>
                    <a:pt x="205" y="25"/>
                    <a:pt x="230" y="44"/>
                  </a:cubicBezTo>
                  <a:cubicBezTo>
                    <a:pt x="243" y="54"/>
                    <a:pt x="247" y="65"/>
                    <a:pt x="259" y="76"/>
                  </a:cubicBezTo>
                  <a:cubicBezTo>
                    <a:pt x="274" y="92"/>
                    <a:pt x="296" y="87"/>
                    <a:pt x="312" y="93"/>
                  </a:cubicBezTo>
                  <a:cubicBezTo>
                    <a:pt x="280" y="86"/>
                    <a:pt x="271" y="55"/>
                    <a:pt x="247" y="37"/>
                  </a:cubicBezTo>
                  <a:cubicBezTo>
                    <a:pt x="229" y="24"/>
                    <a:pt x="197" y="0"/>
                    <a:pt x="184" y="8"/>
                  </a:cubicBezTo>
                </a:path>
              </a:pathLst>
            </a:custGeom>
            <a:solidFill>
              <a:srgbClr val="e7c092"/>
            </a:solidFill>
            <a:ln>
              <a:noFill/>
            </a:ln>
          </p:spPr>
          <p:style>
            <a:lnRef idx="0"/>
            <a:fillRef idx="0"/>
            <a:effectRef idx="0"/>
            <a:fontRef idx="minor"/>
          </p:style>
        </p:sp>
        <p:sp>
          <p:nvSpPr>
            <p:cNvPr id="2198" name="CustomShape 74"/>
            <p:cNvSpPr/>
            <p:nvPr/>
          </p:nvSpPr>
          <p:spPr>
            <a:xfrm>
              <a:off x="6584040" y="2302560"/>
              <a:ext cx="154800" cy="343800"/>
            </a:xfrm>
            <a:custGeom>
              <a:avLst/>
              <a:gdLst/>
              <a:ahLst/>
              <a:rect l="l" t="t" r="r" b="b"/>
              <a:pathLst>
                <a:path w="154" h="246">
                  <a:moveTo>
                    <a:pt x="13" y="234"/>
                  </a:moveTo>
                  <a:cubicBezTo>
                    <a:pt x="1" y="228"/>
                    <a:pt x="0" y="222"/>
                    <a:pt x="2" y="210"/>
                  </a:cubicBezTo>
                  <a:cubicBezTo>
                    <a:pt x="5" y="195"/>
                    <a:pt x="13" y="183"/>
                    <a:pt x="19" y="170"/>
                  </a:cubicBezTo>
                  <a:cubicBezTo>
                    <a:pt x="24" y="161"/>
                    <a:pt x="28" y="152"/>
                    <a:pt x="32" y="143"/>
                  </a:cubicBezTo>
                  <a:cubicBezTo>
                    <a:pt x="36" y="132"/>
                    <a:pt x="36" y="122"/>
                    <a:pt x="36" y="111"/>
                  </a:cubicBezTo>
                  <a:cubicBezTo>
                    <a:pt x="36" y="99"/>
                    <a:pt x="38" y="87"/>
                    <a:pt x="40" y="75"/>
                  </a:cubicBezTo>
                  <a:cubicBezTo>
                    <a:pt x="42" y="59"/>
                    <a:pt x="48" y="50"/>
                    <a:pt x="61" y="40"/>
                  </a:cubicBezTo>
                  <a:cubicBezTo>
                    <a:pt x="75" y="29"/>
                    <a:pt x="92" y="23"/>
                    <a:pt x="108" y="16"/>
                  </a:cubicBezTo>
                  <a:cubicBezTo>
                    <a:pt x="123" y="9"/>
                    <a:pt x="138" y="3"/>
                    <a:pt x="154" y="0"/>
                  </a:cubicBezTo>
                  <a:cubicBezTo>
                    <a:pt x="145" y="3"/>
                    <a:pt x="136" y="7"/>
                    <a:pt x="129" y="14"/>
                  </a:cubicBezTo>
                  <a:cubicBezTo>
                    <a:pt x="121" y="21"/>
                    <a:pt x="120" y="28"/>
                    <a:pt x="115" y="37"/>
                  </a:cubicBezTo>
                  <a:cubicBezTo>
                    <a:pt x="109" y="47"/>
                    <a:pt x="106" y="48"/>
                    <a:pt x="97" y="47"/>
                  </a:cubicBezTo>
                  <a:cubicBezTo>
                    <a:pt x="88" y="46"/>
                    <a:pt x="78" y="49"/>
                    <a:pt x="71" y="55"/>
                  </a:cubicBezTo>
                  <a:cubicBezTo>
                    <a:pt x="52" y="72"/>
                    <a:pt x="44" y="102"/>
                    <a:pt x="45" y="127"/>
                  </a:cubicBezTo>
                  <a:cubicBezTo>
                    <a:pt x="46" y="143"/>
                    <a:pt x="42" y="155"/>
                    <a:pt x="32" y="167"/>
                  </a:cubicBezTo>
                  <a:cubicBezTo>
                    <a:pt x="27" y="173"/>
                    <a:pt x="20" y="179"/>
                    <a:pt x="17" y="186"/>
                  </a:cubicBezTo>
                  <a:cubicBezTo>
                    <a:pt x="14" y="192"/>
                    <a:pt x="14" y="199"/>
                    <a:pt x="13" y="206"/>
                  </a:cubicBezTo>
                  <a:cubicBezTo>
                    <a:pt x="11" y="223"/>
                    <a:pt x="21" y="234"/>
                    <a:pt x="32" y="246"/>
                  </a:cubicBezTo>
                </a:path>
              </a:pathLst>
            </a:custGeom>
            <a:solidFill>
              <a:srgbClr val="f8ede0"/>
            </a:solidFill>
            <a:ln>
              <a:noFill/>
            </a:ln>
          </p:spPr>
          <p:style>
            <a:lnRef idx="0"/>
            <a:fillRef idx="0"/>
            <a:effectRef idx="0"/>
            <a:fontRef idx="minor"/>
          </p:style>
        </p:sp>
        <p:sp>
          <p:nvSpPr>
            <p:cNvPr id="2199" name="CustomShape 75"/>
            <p:cNvSpPr/>
            <p:nvPr/>
          </p:nvSpPr>
          <p:spPr>
            <a:xfrm>
              <a:off x="6660720" y="2430000"/>
              <a:ext cx="185040" cy="224640"/>
            </a:xfrm>
            <a:custGeom>
              <a:avLst/>
              <a:gdLst/>
              <a:ahLst/>
              <a:rect l="l" t="t" r="r" b="b"/>
              <a:pathLst>
                <a:path w="184" h="161">
                  <a:moveTo>
                    <a:pt x="9" y="119"/>
                  </a:moveTo>
                  <a:cubicBezTo>
                    <a:pt x="0" y="99"/>
                    <a:pt x="8" y="72"/>
                    <a:pt x="23" y="57"/>
                  </a:cubicBezTo>
                  <a:cubicBezTo>
                    <a:pt x="36" y="45"/>
                    <a:pt x="53" y="40"/>
                    <a:pt x="66" y="29"/>
                  </a:cubicBezTo>
                  <a:cubicBezTo>
                    <a:pt x="82" y="15"/>
                    <a:pt x="104" y="4"/>
                    <a:pt x="125" y="2"/>
                  </a:cubicBezTo>
                  <a:cubicBezTo>
                    <a:pt x="139" y="1"/>
                    <a:pt x="150" y="0"/>
                    <a:pt x="161" y="9"/>
                  </a:cubicBezTo>
                  <a:cubicBezTo>
                    <a:pt x="170" y="15"/>
                    <a:pt x="184" y="37"/>
                    <a:pt x="183" y="49"/>
                  </a:cubicBezTo>
                  <a:cubicBezTo>
                    <a:pt x="164" y="32"/>
                    <a:pt x="150" y="18"/>
                    <a:pt x="124" y="26"/>
                  </a:cubicBezTo>
                  <a:cubicBezTo>
                    <a:pt x="115" y="28"/>
                    <a:pt x="105" y="31"/>
                    <a:pt x="98" y="38"/>
                  </a:cubicBezTo>
                  <a:cubicBezTo>
                    <a:pt x="91" y="45"/>
                    <a:pt x="91" y="54"/>
                    <a:pt x="83" y="61"/>
                  </a:cubicBezTo>
                  <a:cubicBezTo>
                    <a:pt x="67" y="76"/>
                    <a:pt x="25" y="79"/>
                    <a:pt x="25" y="108"/>
                  </a:cubicBezTo>
                  <a:cubicBezTo>
                    <a:pt x="25" y="128"/>
                    <a:pt x="48" y="141"/>
                    <a:pt x="49" y="161"/>
                  </a:cubicBezTo>
                  <a:cubicBezTo>
                    <a:pt x="41" y="151"/>
                    <a:pt x="37" y="142"/>
                    <a:pt x="27" y="133"/>
                  </a:cubicBezTo>
                  <a:cubicBezTo>
                    <a:pt x="22" y="129"/>
                    <a:pt x="13" y="129"/>
                    <a:pt x="10" y="119"/>
                  </a:cubicBezTo>
                </a:path>
              </a:pathLst>
            </a:custGeom>
            <a:solidFill>
              <a:srgbClr val="91bed1"/>
            </a:solidFill>
            <a:ln>
              <a:noFill/>
            </a:ln>
          </p:spPr>
          <p:style>
            <a:lnRef idx="0"/>
            <a:fillRef idx="0"/>
            <a:effectRef idx="0"/>
            <a:fontRef idx="minor"/>
          </p:style>
        </p:sp>
        <p:sp>
          <p:nvSpPr>
            <p:cNvPr id="2200" name="CustomShape 76"/>
            <p:cNvSpPr/>
            <p:nvPr/>
          </p:nvSpPr>
          <p:spPr>
            <a:xfrm>
              <a:off x="6722280" y="2508120"/>
              <a:ext cx="147600" cy="195120"/>
            </a:xfrm>
            <a:custGeom>
              <a:avLst/>
              <a:gdLst/>
              <a:ahLst/>
              <a:rect l="l" t="t" r="r" b="b"/>
              <a:pathLst>
                <a:path w="147" h="140">
                  <a:moveTo>
                    <a:pt x="0" y="118"/>
                  </a:moveTo>
                  <a:cubicBezTo>
                    <a:pt x="4" y="127"/>
                    <a:pt x="34" y="134"/>
                    <a:pt x="44" y="137"/>
                  </a:cubicBezTo>
                  <a:cubicBezTo>
                    <a:pt x="59" y="140"/>
                    <a:pt x="86" y="133"/>
                    <a:pt x="95" y="121"/>
                  </a:cubicBezTo>
                  <a:cubicBezTo>
                    <a:pt x="101" y="114"/>
                    <a:pt x="103" y="104"/>
                    <a:pt x="107" y="96"/>
                  </a:cubicBezTo>
                  <a:cubicBezTo>
                    <a:pt x="111" y="88"/>
                    <a:pt x="117" y="84"/>
                    <a:pt x="122" y="78"/>
                  </a:cubicBezTo>
                  <a:cubicBezTo>
                    <a:pt x="139" y="57"/>
                    <a:pt x="147" y="23"/>
                    <a:pt x="126" y="0"/>
                  </a:cubicBezTo>
                  <a:cubicBezTo>
                    <a:pt x="130" y="14"/>
                    <a:pt x="132" y="35"/>
                    <a:pt x="116" y="43"/>
                  </a:cubicBezTo>
                  <a:cubicBezTo>
                    <a:pt x="111" y="45"/>
                    <a:pt x="103" y="44"/>
                    <a:pt x="98" y="48"/>
                  </a:cubicBezTo>
                  <a:cubicBezTo>
                    <a:pt x="91" y="54"/>
                    <a:pt x="95" y="54"/>
                    <a:pt x="96" y="61"/>
                  </a:cubicBezTo>
                  <a:cubicBezTo>
                    <a:pt x="99" y="75"/>
                    <a:pt x="95" y="80"/>
                    <a:pt x="79" y="81"/>
                  </a:cubicBezTo>
                  <a:cubicBezTo>
                    <a:pt x="73" y="81"/>
                    <a:pt x="64" y="78"/>
                    <a:pt x="61" y="84"/>
                  </a:cubicBezTo>
                  <a:cubicBezTo>
                    <a:pt x="58" y="90"/>
                    <a:pt x="66" y="98"/>
                    <a:pt x="68" y="103"/>
                  </a:cubicBezTo>
                  <a:cubicBezTo>
                    <a:pt x="72" y="115"/>
                    <a:pt x="67" y="124"/>
                    <a:pt x="53" y="124"/>
                  </a:cubicBezTo>
                  <a:cubicBezTo>
                    <a:pt x="42" y="123"/>
                    <a:pt x="43" y="113"/>
                    <a:pt x="32" y="115"/>
                  </a:cubicBezTo>
                  <a:cubicBezTo>
                    <a:pt x="25" y="116"/>
                    <a:pt x="23" y="120"/>
                    <a:pt x="15" y="121"/>
                  </a:cubicBezTo>
                  <a:cubicBezTo>
                    <a:pt x="13" y="121"/>
                    <a:pt x="3" y="120"/>
                    <a:pt x="2" y="119"/>
                  </a:cubicBezTo>
                </a:path>
              </a:pathLst>
            </a:custGeom>
            <a:solidFill>
              <a:srgbClr val="00768f"/>
            </a:solidFill>
            <a:ln>
              <a:noFill/>
            </a:ln>
          </p:spPr>
          <p:style>
            <a:lnRef idx="0"/>
            <a:fillRef idx="0"/>
            <a:effectRef idx="0"/>
            <a:fontRef idx="minor"/>
          </p:style>
        </p:sp>
        <p:sp>
          <p:nvSpPr>
            <p:cNvPr id="2201" name="CustomShape 77"/>
            <p:cNvSpPr/>
            <p:nvPr/>
          </p:nvSpPr>
          <p:spPr>
            <a:xfrm>
              <a:off x="6666840" y="2422800"/>
              <a:ext cx="131760" cy="150840"/>
            </a:xfrm>
            <a:custGeom>
              <a:avLst/>
              <a:gdLst/>
              <a:ahLst/>
              <a:rect l="l" t="t" r="r" b="b"/>
              <a:pathLst>
                <a:path w="131" h="108">
                  <a:moveTo>
                    <a:pt x="0" y="104"/>
                  </a:moveTo>
                  <a:cubicBezTo>
                    <a:pt x="0" y="88"/>
                    <a:pt x="1" y="68"/>
                    <a:pt x="15" y="58"/>
                  </a:cubicBezTo>
                  <a:cubicBezTo>
                    <a:pt x="26" y="50"/>
                    <a:pt x="40" y="47"/>
                    <a:pt x="51" y="40"/>
                  </a:cubicBezTo>
                  <a:cubicBezTo>
                    <a:pt x="75" y="24"/>
                    <a:pt x="99" y="0"/>
                    <a:pt x="131" y="7"/>
                  </a:cubicBezTo>
                  <a:cubicBezTo>
                    <a:pt x="114" y="6"/>
                    <a:pt x="93" y="17"/>
                    <a:pt x="80" y="27"/>
                  </a:cubicBezTo>
                  <a:cubicBezTo>
                    <a:pt x="74" y="32"/>
                    <a:pt x="72" y="36"/>
                    <a:pt x="69" y="43"/>
                  </a:cubicBezTo>
                  <a:cubicBezTo>
                    <a:pt x="63" y="54"/>
                    <a:pt x="63" y="52"/>
                    <a:pt x="51" y="53"/>
                  </a:cubicBezTo>
                  <a:cubicBezTo>
                    <a:pt x="32" y="54"/>
                    <a:pt x="32" y="71"/>
                    <a:pt x="21" y="83"/>
                  </a:cubicBezTo>
                  <a:cubicBezTo>
                    <a:pt x="13" y="91"/>
                    <a:pt x="5" y="96"/>
                    <a:pt x="0" y="108"/>
                  </a:cubicBezTo>
                </a:path>
              </a:pathLst>
            </a:custGeom>
            <a:solidFill>
              <a:srgbClr val="e4edf2"/>
            </a:solidFill>
            <a:ln>
              <a:noFill/>
            </a:ln>
          </p:spPr>
          <p:style>
            <a:lnRef idx="0"/>
            <a:fillRef idx="0"/>
            <a:effectRef idx="0"/>
            <a:fontRef idx="minor"/>
          </p:style>
        </p:sp>
        <p:sp>
          <p:nvSpPr>
            <p:cNvPr id="2202" name="CustomShape 78"/>
            <p:cNvSpPr/>
            <p:nvPr/>
          </p:nvSpPr>
          <p:spPr>
            <a:xfrm>
              <a:off x="6698160" y="2424240"/>
              <a:ext cx="232560" cy="367200"/>
            </a:xfrm>
            <a:custGeom>
              <a:avLst/>
              <a:gdLst/>
              <a:ahLst/>
              <a:rect l="l" t="t" r="r" b="b"/>
              <a:pathLst>
                <a:path w="231" h="263">
                  <a:moveTo>
                    <a:pt x="0" y="232"/>
                  </a:moveTo>
                  <a:cubicBezTo>
                    <a:pt x="23" y="243"/>
                    <a:pt x="48" y="260"/>
                    <a:pt x="76" y="261"/>
                  </a:cubicBezTo>
                  <a:cubicBezTo>
                    <a:pt x="96" y="263"/>
                    <a:pt x="119" y="251"/>
                    <a:pt x="137" y="242"/>
                  </a:cubicBezTo>
                  <a:cubicBezTo>
                    <a:pt x="155" y="233"/>
                    <a:pt x="178" y="223"/>
                    <a:pt x="190" y="207"/>
                  </a:cubicBezTo>
                  <a:cubicBezTo>
                    <a:pt x="200" y="195"/>
                    <a:pt x="211" y="180"/>
                    <a:pt x="215" y="164"/>
                  </a:cubicBezTo>
                  <a:cubicBezTo>
                    <a:pt x="218" y="148"/>
                    <a:pt x="212" y="132"/>
                    <a:pt x="211" y="116"/>
                  </a:cubicBezTo>
                  <a:cubicBezTo>
                    <a:pt x="211" y="100"/>
                    <a:pt x="224" y="83"/>
                    <a:pt x="228" y="66"/>
                  </a:cubicBezTo>
                  <a:cubicBezTo>
                    <a:pt x="231" y="48"/>
                    <a:pt x="231" y="14"/>
                    <a:pt x="218" y="0"/>
                  </a:cubicBezTo>
                  <a:cubicBezTo>
                    <a:pt x="225" y="24"/>
                    <a:pt x="227" y="45"/>
                    <a:pt x="214" y="68"/>
                  </a:cubicBezTo>
                  <a:cubicBezTo>
                    <a:pt x="204" y="86"/>
                    <a:pt x="188" y="94"/>
                    <a:pt x="189" y="116"/>
                  </a:cubicBezTo>
                  <a:cubicBezTo>
                    <a:pt x="189" y="131"/>
                    <a:pt x="204" y="161"/>
                    <a:pt x="185" y="171"/>
                  </a:cubicBezTo>
                  <a:cubicBezTo>
                    <a:pt x="170" y="178"/>
                    <a:pt x="154" y="164"/>
                    <a:pt x="147" y="187"/>
                  </a:cubicBezTo>
                  <a:cubicBezTo>
                    <a:pt x="143" y="202"/>
                    <a:pt x="149" y="215"/>
                    <a:pt x="135" y="226"/>
                  </a:cubicBezTo>
                  <a:cubicBezTo>
                    <a:pt x="127" y="231"/>
                    <a:pt x="120" y="229"/>
                    <a:pt x="112" y="230"/>
                  </a:cubicBezTo>
                  <a:cubicBezTo>
                    <a:pt x="100" y="232"/>
                    <a:pt x="98" y="234"/>
                    <a:pt x="89" y="242"/>
                  </a:cubicBezTo>
                  <a:cubicBezTo>
                    <a:pt x="71" y="255"/>
                    <a:pt x="47" y="257"/>
                    <a:pt x="28" y="245"/>
                  </a:cubicBezTo>
                </a:path>
              </a:pathLst>
            </a:custGeom>
            <a:solidFill>
              <a:srgbClr val="d88b31"/>
            </a:solidFill>
            <a:ln>
              <a:noFill/>
            </a:ln>
          </p:spPr>
          <p:style>
            <a:lnRef idx="0"/>
            <a:fillRef idx="0"/>
            <a:effectRef idx="0"/>
            <a:fontRef idx="minor"/>
          </p:style>
        </p:sp>
        <p:sp>
          <p:nvSpPr>
            <p:cNvPr id="2203" name="CustomShape 79"/>
            <p:cNvSpPr/>
            <p:nvPr/>
          </p:nvSpPr>
          <p:spPr>
            <a:xfrm>
              <a:off x="6770880" y="2634120"/>
              <a:ext cx="142560" cy="156600"/>
            </a:xfrm>
            <a:custGeom>
              <a:avLst/>
              <a:gdLst/>
              <a:ahLst/>
              <a:rect l="l" t="t" r="r" b="b"/>
              <a:pathLst>
                <a:path w="142" h="112">
                  <a:moveTo>
                    <a:pt x="0" y="112"/>
                  </a:moveTo>
                  <a:cubicBezTo>
                    <a:pt x="14" y="107"/>
                    <a:pt x="30" y="109"/>
                    <a:pt x="44" y="104"/>
                  </a:cubicBezTo>
                  <a:cubicBezTo>
                    <a:pt x="56" y="99"/>
                    <a:pt x="83" y="88"/>
                    <a:pt x="93" y="80"/>
                  </a:cubicBezTo>
                  <a:cubicBezTo>
                    <a:pt x="119" y="59"/>
                    <a:pt x="142" y="39"/>
                    <a:pt x="138" y="0"/>
                  </a:cubicBezTo>
                  <a:cubicBezTo>
                    <a:pt x="134" y="24"/>
                    <a:pt x="129" y="41"/>
                    <a:pt x="103" y="49"/>
                  </a:cubicBezTo>
                  <a:cubicBezTo>
                    <a:pt x="91" y="52"/>
                    <a:pt x="85" y="62"/>
                    <a:pt x="76" y="72"/>
                  </a:cubicBezTo>
                  <a:cubicBezTo>
                    <a:pt x="67" y="84"/>
                    <a:pt x="57" y="87"/>
                    <a:pt x="43" y="92"/>
                  </a:cubicBezTo>
                  <a:cubicBezTo>
                    <a:pt x="35" y="94"/>
                    <a:pt x="20" y="111"/>
                    <a:pt x="13" y="109"/>
                  </a:cubicBezTo>
                </a:path>
              </a:pathLst>
            </a:custGeom>
            <a:solidFill>
              <a:srgbClr val="aa620c"/>
            </a:solidFill>
            <a:ln>
              <a:noFill/>
            </a:ln>
          </p:spPr>
          <p:style>
            <a:lnRef idx="0"/>
            <a:fillRef idx="0"/>
            <a:effectRef idx="0"/>
            <a:fontRef idx="minor"/>
          </p:style>
        </p:sp>
        <p:sp>
          <p:nvSpPr>
            <p:cNvPr id="2204" name="CustomShape 80"/>
            <p:cNvSpPr/>
            <p:nvPr/>
          </p:nvSpPr>
          <p:spPr>
            <a:xfrm>
              <a:off x="6573240" y="2267280"/>
              <a:ext cx="369360" cy="54252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noFill/>
            <a:ln w="7920">
              <a:solidFill>
                <a:srgbClr val="000000"/>
              </a:solidFill>
              <a:round/>
            </a:ln>
          </p:spPr>
          <p:style>
            <a:lnRef idx="0"/>
            <a:fillRef idx="0"/>
            <a:effectRef idx="0"/>
            <a:fontRef idx="minor"/>
          </p:style>
        </p:sp>
        <p:sp>
          <p:nvSpPr>
            <p:cNvPr id="2205" name="CustomShape 81"/>
            <p:cNvSpPr/>
            <p:nvPr/>
          </p:nvSpPr>
          <p:spPr>
            <a:xfrm>
              <a:off x="6653880" y="2407320"/>
              <a:ext cx="215280" cy="30744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noFill/>
            <a:ln w="7920">
              <a:solidFill>
                <a:srgbClr val="ffffff"/>
              </a:solidFill>
              <a:round/>
            </a:ln>
          </p:spPr>
          <p:style>
            <a:lnRef idx="0"/>
            <a:fillRef idx="0"/>
            <a:effectRef idx="0"/>
            <a:fontRef idx="minor"/>
          </p:style>
        </p:sp>
        <p:sp>
          <p:nvSpPr>
            <p:cNvPr id="2206" name="CustomShape 82"/>
            <p:cNvSpPr/>
            <p:nvPr/>
          </p:nvSpPr>
          <p:spPr>
            <a:xfrm>
              <a:off x="6654600" y="2493000"/>
              <a:ext cx="25920" cy="36000"/>
            </a:xfrm>
            <a:prstGeom prst="ellipse">
              <a:avLst/>
            </a:prstGeom>
            <a:solidFill>
              <a:srgbClr val="ffffff"/>
            </a:solidFill>
            <a:ln>
              <a:noFill/>
            </a:ln>
          </p:spPr>
          <p:style>
            <a:lnRef idx="0"/>
            <a:fillRef idx="0"/>
            <a:effectRef idx="0"/>
            <a:fontRef idx="minor"/>
          </p:style>
        </p:sp>
        <p:sp>
          <p:nvSpPr>
            <p:cNvPr id="2207" name="CustomShape 83"/>
            <p:cNvSpPr/>
            <p:nvPr/>
          </p:nvSpPr>
          <p:spPr>
            <a:xfrm>
              <a:off x="6680160" y="2474640"/>
              <a:ext cx="15840" cy="22320"/>
            </a:xfrm>
            <a:prstGeom prst="ellipse">
              <a:avLst/>
            </a:prstGeom>
            <a:solidFill>
              <a:srgbClr val="ffffff"/>
            </a:solidFill>
            <a:ln>
              <a:noFill/>
            </a:ln>
          </p:spPr>
          <p:style>
            <a:lnRef idx="0"/>
            <a:fillRef idx="0"/>
            <a:effectRef idx="0"/>
            <a:fontRef idx="minor"/>
          </p:style>
        </p:sp>
        <p:sp>
          <p:nvSpPr>
            <p:cNvPr id="2208" name="CustomShape 84"/>
            <p:cNvSpPr/>
            <p:nvPr/>
          </p:nvSpPr>
          <p:spPr>
            <a:xfrm>
              <a:off x="6649920" y="2534760"/>
              <a:ext cx="12600" cy="19080"/>
            </a:xfrm>
            <a:prstGeom prst="ellipse">
              <a:avLst/>
            </a:prstGeom>
            <a:solidFill>
              <a:srgbClr val="ffffff"/>
            </a:solidFill>
            <a:ln>
              <a:noFill/>
            </a:ln>
          </p:spPr>
          <p:style>
            <a:lnRef idx="0"/>
            <a:fillRef idx="0"/>
            <a:effectRef idx="0"/>
            <a:fontRef idx="minor"/>
          </p:style>
        </p:sp>
      </p:grpSp>
      <p:grpSp>
        <p:nvGrpSpPr>
          <p:cNvPr id="2209" name="Group 85"/>
          <p:cNvGrpSpPr/>
          <p:nvPr/>
        </p:nvGrpSpPr>
        <p:grpSpPr>
          <a:xfrm>
            <a:off x="6882480" y="2548080"/>
            <a:ext cx="369360" cy="542520"/>
            <a:chOff x="6882480" y="2548080"/>
            <a:chExt cx="369360" cy="542520"/>
          </a:xfrm>
        </p:grpSpPr>
        <p:sp>
          <p:nvSpPr>
            <p:cNvPr id="2210" name="CustomShape 86"/>
            <p:cNvSpPr/>
            <p:nvPr/>
          </p:nvSpPr>
          <p:spPr>
            <a:xfrm>
              <a:off x="6882480" y="2548080"/>
              <a:ext cx="369360" cy="54252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solidFill>
              <a:srgbClr val="e4aa68"/>
            </a:solidFill>
            <a:ln>
              <a:noFill/>
            </a:ln>
          </p:spPr>
          <p:style>
            <a:lnRef idx="0"/>
            <a:fillRef idx="0"/>
            <a:effectRef idx="0"/>
            <a:fontRef idx="minor"/>
          </p:style>
        </p:sp>
        <p:sp>
          <p:nvSpPr>
            <p:cNvPr id="2211" name="CustomShape 87"/>
            <p:cNvSpPr/>
            <p:nvPr/>
          </p:nvSpPr>
          <p:spPr>
            <a:xfrm>
              <a:off x="6977160" y="2710800"/>
              <a:ext cx="215280" cy="30708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d88b31"/>
            </a:solidFill>
            <a:ln>
              <a:noFill/>
            </a:ln>
          </p:spPr>
          <p:style>
            <a:lnRef idx="0"/>
            <a:fillRef idx="0"/>
            <a:effectRef idx="0"/>
            <a:fontRef idx="minor"/>
          </p:style>
        </p:sp>
        <p:sp>
          <p:nvSpPr>
            <p:cNvPr id="2212" name="CustomShape 88"/>
            <p:cNvSpPr/>
            <p:nvPr/>
          </p:nvSpPr>
          <p:spPr>
            <a:xfrm>
              <a:off x="6963120" y="2688120"/>
              <a:ext cx="215280" cy="30744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0094b2"/>
            </a:solidFill>
            <a:ln>
              <a:noFill/>
            </a:ln>
          </p:spPr>
          <p:style>
            <a:lnRef idx="0"/>
            <a:fillRef idx="0"/>
            <a:effectRef idx="0"/>
            <a:fontRef idx="minor"/>
          </p:style>
        </p:sp>
        <p:sp>
          <p:nvSpPr>
            <p:cNvPr id="2213" name="CustomShape 89"/>
            <p:cNvSpPr/>
            <p:nvPr/>
          </p:nvSpPr>
          <p:spPr>
            <a:xfrm>
              <a:off x="6886800" y="2565000"/>
              <a:ext cx="313920" cy="430920"/>
            </a:xfrm>
            <a:custGeom>
              <a:avLst/>
              <a:gdLst/>
              <a:ahLst/>
              <a:rect l="l" t="t" r="r" b="b"/>
              <a:pathLst>
                <a:path w="312" h="308">
                  <a:moveTo>
                    <a:pt x="171" y="9"/>
                  </a:moveTo>
                  <a:cubicBezTo>
                    <a:pt x="135" y="24"/>
                    <a:pt x="92" y="35"/>
                    <a:pt x="63" y="63"/>
                  </a:cubicBezTo>
                  <a:cubicBezTo>
                    <a:pt x="39" y="86"/>
                    <a:pt x="48" y="116"/>
                    <a:pt x="44" y="145"/>
                  </a:cubicBezTo>
                  <a:cubicBezTo>
                    <a:pt x="41" y="169"/>
                    <a:pt x="0" y="217"/>
                    <a:pt x="10" y="237"/>
                  </a:cubicBezTo>
                  <a:cubicBezTo>
                    <a:pt x="16" y="251"/>
                    <a:pt x="34" y="255"/>
                    <a:pt x="46" y="265"/>
                  </a:cubicBezTo>
                  <a:cubicBezTo>
                    <a:pt x="50" y="269"/>
                    <a:pt x="54" y="273"/>
                    <a:pt x="56" y="279"/>
                  </a:cubicBezTo>
                  <a:cubicBezTo>
                    <a:pt x="58" y="283"/>
                    <a:pt x="57" y="300"/>
                    <a:pt x="63" y="303"/>
                  </a:cubicBezTo>
                  <a:cubicBezTo>
                    <a:pt x="71" y="308"/>
                    <a:pt x="80" y="294"/>
                    <a:pt x="90" y="290"/>
                  </a:cubicBezTo>
                  <a:cubicBezTo>
                    <a:pt x="82" y="287"/>
                    <a:pt x="75" y="297"/>
                    <a:pt x="67" y="292"/>
                  </a:cubicBezTo>
                  <a:cubicBezTo>
                    <a:pt x="58" y="285"/>
                    <a:pt x="64" y="276"/>
                    <a:pt x="59" y="262"/>
                  </a:cubicBezTo>
                  <a:cubicBezTo>
                    <a:pt x="57" y="255"/>
                    <a:pt x="42" y="244"/>
                    <a:pt x="42" y="238"/>
                  </a:cubicBezTo>
                  <a:cubicBezTo>
                    <a:pt x="43" y="217"/>
                    <a:pt x="73" y="223"/>
                    <a:pt x="64" y="195"/>
                  </a:cubicBezTo>
                  <a:cubicBezTo>
                    <a:pt x="53" y="172"/>
                    <a:pt x="65" y="94"/>
                    <a:pt x="98" y="89"/>
                  </a:cubicBezTo>
                  <a:cubicBezTo>
                    <a:pt x="113" y="86"/>
                    <a:pt x="124" y="108"/>
                    <a:pt x="140" y="87"/>
                  </a:cubicBezTo>
                  <a:cubicBezTo>
                    <a:pt x="149" y="76"/>
                    <a:pt x="142" y="62"/>
                    <a:pt x="152" y="51"/>
                  </a:cubicBezTo>
                  <a:cubicBezTo>
                    <a:pt x="174" y="24"/>
                    <a:pt x="205" y="25"/>
                    <a:pt x="230" y="44"/>
                  </a:cubicBezTo>
                  <a:cubicBezTo>
                    <a:pt x="243" y="54"/>
                    <a:pt x="247" y="65"/>
                    <a:pt x="259" y="76"/>
                  </a:cubicBezTo>
                  <a:cubicBezTo>
                    <a:pt x="274" y="92"/>
                    <a:pt x="296" y="87"/>
                    <a:pt x="312" y="93"/>
                  </a:cubicBezTo>
                  <a:cubicBezTo>
                    <a:pt x="280" y="86"/>
                    <a:pt x="271" y="55"/>
                    <a:pt x="247" y="37"/>
                  </a:cubicBezTo>
                  <a:cubicBezTo>
                    <a:pt x="229" y="24"/>
                    <a:pt x="197" y="0"/>
                    <a:pt x="184" y="8"/>
                  </a:cubicBezTo>
                </a:path>
              </a:pathLst>
            </a:custGeom>
            <a:solidFill>
              <a:srgbClr val="e7c092"/>
            </a:solidFill>
            <a:ln>
              <a:noFill/>
            </a:ln>
          </p:spPr>
          <p:style>
            <a:lnRef idx="0"/>
            <a:fillRef idx="0"/>
            <a:effectRef idx="0"/>
            <a:fontRef idx="minor"/>
          </p:style>
        </p:sp>
        <p:sp>
          <p:nvSpPr>
            <p:cNvPr id="2214" name="CustomShape 90"/>
            <p:cNvSpPr/>
            <p:nvPr/>
          </p:nvSpPr>
          <p:spPr>
            <a:xfrm>
              <a:off x="6893640" y="2583360"/>
              <a:ext cx="154800" cy="343800"/>
            </a:xfrm>
            <a:custGeom>
              <a:avLst/>
              <a:gdLst/>
              <a:ahLst/>
              <a:rect l="l" t="t" r="r" b="b"/>
              <a:pathLst>
                <a:path w="154" h="246">
                  <a:moveTo>
                    <a:pt x="13" y="234"/>
                  </a:moveTo>
                  <a:cubicBezTo>
                    <a:pt x="1" y="228"/>
                    <a:pt x="0" y="222"/>
                    <a:pt x="2" y="210"/>
                  </a:cubicBezTo>
                  <a:cubicBezTo>
                    <a:pt x="5" y="195"/>
                    <a:pt x="13" y="183"/>
                    <a:pt x="19" y="170"/>
                  </a:cubicBezTo>
                  <a:cubicBezTo>
                    <a:pt x="24" y="161"/>
                    <a:pt x="28" y="152"/>
                    <a:pt x="32" y="143"/>
                  </a:cubicBezTo>
                  <a:cubicBezTo>
                    <a:pt x="36" y="132"/>
                    <a:pt x="36" y="122"/>
                    <a:pt x="36" y="111"/>
                  </a:cubicBezTo>
                  <a:cubicBezTo>
                    <a:pt x="36" y="99"/>
                    <a:pt x="38" y="87"/>
                    <a:pt x="40" y="75"/>
                  </a:cubicBezTo>
                  <a:cubicBezTo>
                    <a:pt x="42" y="59"/>
                    <a:pt x="48" y="50"/>
                    <a:pt x="61" y="40"/>
                  </a:cubicBezTo>
                  <a:cubicBezTo>
                    <a:pt x="75" y="29"/>
                    <a:pt x="92" y="23"/>
                    <a:pt x="108" y="16"/>
                  </a:cubicBezTo>
                  <a:cubicBezTo>
                    <a:pt x="123" y="9"/>
                    <a:pt x="138" y="3"/>
                    <a:pt x="154" y="0"/>
                  </a:cubicBezTo>
                  <a:cubicBezTo>
                    <a:pt x="145" y="3"/>
                    <a:pt x="136" y="7"/>
                    <a:pt x="129" y="14"/>
                  </a:cubicBezTo>
                  <a:cubicBezTo>
                    <a:pt x="121" y="21"/>
                    <a:pt x="120" y="28"/>
                    <a:pt x="115" y="37"/>
                  </a:cubicBezTo>
                  <a:cubicBezTo>
                    <a:pt x="109" y="47"/>
                    <a:pt x="106" y="48"/>
                    <a:pt x="97" y="47"/>
                  </a:cubicBezTo>
                  <a:cubicBezTo>
                    <a:pt x="88" y="46"/>
                    <a:pt x="78" y="49"/>
                    <a:pt x="71" y="55"/>
                  </a:cubicBezTo>
                  <a:cubicBezTo>
                    <a:pt x="52" y="72"/>
                    <a:pt x="44" y="102"/>
                    <a:pt x="45" y="127"/>
                  </a:cubicBezTo>
                  <a:cubicBezTo>
                    <a:pt x="46" y="143"/>
                    <a:pt x="42" y="155"/>
                    <a:pt x="32" y="167"/>
                  </a:cubicBezTo>
                  <a:cubicBezTo>
                    <a:pt x="27" y="173"/>
                    <a:pt x="20" y="179"/>
                    <a:pt x="17" y="186"/>
                  </a:cubicBezTo>
                  <a:cubicBezTo>
                    <a:pt x="14" y="192"/>
                    <a:pt x="14" y="199"/>
                    <a:pt x="13" y="206"/>
                  </a:cubicBezTo>
                  <a:cubicBezTo>
                    <a:pt x="11" y="223"/>
                    <a:pt x="21" y="234"/>
                    <a:pt x="32" y="246"/>
                  </a:cubicBezTo>
                </a:path>
              </a:pathLst>
            </a:custGeom>
            <a:solidFill>
              <a:srgbClr val="f8ede0"/>
            </a:solidFill>
            <a:ln>
              <a:noFill/>
            </a:ln>
          </p:spPr>
          <p:style>
            <a:lnRef idx="0"/>
            <a:fillRef idx="0"/>
            <a:effectRef idx="0"/>
            <a:fontRef idx="minor"/>
          </p:style>
        </p:sp>
        <p:sp>
          <p:nvSpPr>
            <p:cNvPr id="2215" name="CustomShape 91"/>
            <p:cNvSpPr/>
            <p:nvPr/>
          </p:nvSpPr>
          <p:spPr>
            <a:xfrm>
              <a:off x="6969960" y="2710800"/>
              <a:ext cx="185040" cy="224640"/>
            </a:xfrm>
            <a:custGeom>
              <a:avLst/>
              <a:gdLst/>
              <a:ahLst/>
              <a:rect l="l" t="t" r="r" b="b"/>
              <a:pathLst>
                <a:path w="184" h="161">
                  <a:moveTo>
                    <a:pt x="9" y="119"/>
                  </a:moveTo>
                  <a:cubicBezTo>
                    <a:pt x="0" y="99"/>
                    <a:pt x="8" y="72"/>
                    <a:pt x="23" y="57"/>
                  </a:cubicBezTo>
                  <a:cubicBezTo>
                    <a:pt x="36" y="45"/>
                    <a:pt x="53" y="40"/>
                    <a:pt x="66" y="29"/>
                  </a:cubicBezTo>
                  <a:cubicBezTo>
                    <a:pt x="82" y="15"/>
                    <a:pt x="104" y="4"/>
                    <a:pt x="125" y="2"/>
                  </a:cubicBezTo>
                  <a:cubicBezTo>
                    <a:pt x="139" y="1"/>
                    <a:pt x="150" y="0"/>
                    <a:pt x="161" y="9"/>
                  </a:cubicBezTo>
                  <a:cubicBezTo>
                    <a:pt x="170" y="15"/>
                    <a:pt x="184" y="37"/>
                    <a:pt x="183" y="49"/>
                  </a:cubicBezTo>
                  <a:cubicBezTo>
                    <a:pt x="164" y="32"/>
                    <a:pt x="150" y="18"/>
                    <a:pt x="124" y="26"/>
                  </a:cubicBezTo>
                  <a:cubicBezTo>
                    <a:pt x="115" y="28"/>
                    <a:pt x="105" y="31"/>
                    <a:pt x="98" y="38"/>
                  </a:cubicBezTo>
                  <a:cubicBezTo>
                    <a:pt x="91" y="45"/>
                    <a:pt x="91" y="54"/>
                    <a:pt x="83" y="61"/>
                  </a:cubicBezTo>
                  <a:cubicBezTo>
                    <a:pt x="67" y="76"/>
                    <a:pt x="25" y="79"/>
                    <a:pt x="25" y="108"/>
                  </a:cubicBezTo>
                  <a:cubicBezTo>
                    <a:pt x="25" y="128"/>
                    <a:pt x="48" y="141"/>
                    <a:pt x="49" y="161"/>
                  </a:cubicBezTo>
                  <a:cubicBezTo>
                    <a:pt x="41" y="151"/>
                    <a:pt x="37" y="142"/>
                    <a:pt x="27" y="133"/>
                  </a:cubicBezTo>
                  <a:cubicBezTo>
                    <a:pt x="22" y="129"/>
                    <a:pt x="13" y="129"/>
                    <a:pt x="10" y="119"/>
                  </a:cubicBezTo>
                </a:path>
              </a:pathLst>
            </a:custGeom>
            <a:solidFill>
              <a:srgbClr val="91bed1"/>
            </a:solidFill>
            <a:ln>
              <a:noFill/>
            </a:ln>
          </p:spPr>
          <p:style>
            <a:lnRef idx="0"/>
            <a:fillRef idx="0"/>
            <a:effectRef idx="0"/>
            <a:fontRef idx="minor"/>
          </p:style>
        </p:sp>
        <p:sp>
          <p:nvSpPr>
            <p:cNvPr id="2216" name="CustomShape 92"/>
            <p:cNvSpPr/>
            <p:nvPr/>
          </p:nvSpPr>
          <p:spPr>
            <a:xfrm>
              <a:off x="7031520" y="2788920"/>
              <a:ext cx="147600" cy="195120"/>
            </a:xfrm>
            <a:custGeom>
              <a:avLst/>
              <a:gdLst/>
              <a:ahLst/>
              <a:rect l="l" t="t" r="r" b="b"/>
              <a:pathLst>
                <a:path w="147" h="140">
                  <a:moveTo>
                    <a:pt x="0" y="118"/>
                  </a:moveTo>
                  <a:cubicBezTo>
                    <a:pt x="4" y="127"/>
                    <a:pt x="34" y="134"/>
                    <a:pt x="44" y="137"/>
                  </a:cubicBezTo>
                  <a:cubicBezTo>
                    <a:pt x="59" y="140"/>
                    <a:pt x="86" y="133"/>
                    <a:pt x="95" y="121"/>
                  </a:cubicBezTo>
                  <a:cubicBezTo>
                    <a:pt x="101" y="114"/>
                    <a:pt x="103" y="104"/>
                    <a:pt x="107" y="96"/>
                  </a:cubicBezTo>
                  <a:cubicBezTo>
                    <a:pt x="111" y="88"/>
                    <a:pt x="117" y="84"/>
                    <a:pt x="122" y="78"/>
                  </a:cubicBezTo>
                  <a:cubicBezTo>
                    <a:pt x="139" y="57"/>
                    <a:pt x="147" y="23"/>
                    <a:pt x="126" y="0"/>
                  </a:cubicBezTo>
                  <a:cubicBezTo>
                    <a:pt x="130" y="14"/>
                    <a:pt x="132" y="35"/>
                    <a:pt x="116" y="43"/>
                  </a:cubicBezTo>
                  <a:cubicBezTo>
                    <a:pt x="111" y="45"/>
                    <a:pt x="103" y="44"/>
                    <a:pt x="98" y="48"/>
                  </a:cubicBezTo>
                  <a:cubicBezTo>
                    <a:pt x="91" y="54"/>
                    <a:pt x="95" y="54"/>
                    <a:pt x="96" y="61"/>
                  </a:cubicBezTo>
                  <a:cubicBezTo>
                    <a:pt x="99" y="75"/>
                    <a:pt x="95" y="80"/>
                    <a:pt x="79" y="81"/>
                  </a:cubicBezTo>
                  <a:cubicBezTo>
                    <a:pt x="73" y="81"/>
                    <a:pt x="64" y="78"/>
                    <a:pt x="61" y="84"/>
                  </a:cubicBezTo>
                  <a:cubicBezTo>
                    <a:pt x="58" y="90"/>
                    <a:pt x="66" y="98"/>
                    <a:pt x="68" y="103"/>
                  </a:cubicBezTo>
                  <a:cubicBezTo>
                    <a:pt x="72" y="115"/>
                    <a:pt x="67" y="124"/>
                    <a:pt x="53" y="124"/>
                  </a:cubicBezTo>
                  <a:cubicBezTo>
                    <a:pt x="42" y="123"/>
                    <a:pt x="43" y="113"/>
                    <a:pt x="32" y="115"/>
                  </a:cubicBezTo>
                  <a:cubicBezTo>
                    <a:pt x="25" y="116"/>
                    <a:pt x="23" y="120"/>
                    <a:pt x="15" y="121"/>
                  </a:cubicBezTo>
                  <a:cubicBezTo>
                    <a:pt x="13" y="121"/>
                    <a:pt x="3" y="120"/>
                    <a:pt x="2" y="119"/>
                  </a:cubicBezTo>
                </a:path>
              </a:pathLst>
            </a:custGeom>
            <a:solidFill>
              <a:srgbClr val="00768f"/>
            </a:solidFill>
            <a:ln>
              <a:noFill/>
            </a:ln>
          </p:spPr>
          <p:style>
            <a:lnRef idx="0"/>
            <a:fillRef idx="0"/>
            <a:effectRef idx="0"/>
            <a:fontRef idx="minor"/>
          </p:style>
        </p:sp>
        <p:sp>
          <p:nvSpPr>
            <p:cNvPr id="2217" name="CustomShape 93"/>
            <p:cNvSpPr/>
            <p:nvPr/>
          </p:nvSpPr>
          <p:spPr>
            <a:xfrm>
              <a:off x="6976080" y="2703240"/>
              <a:ext cx="131760" cy="150840"/>
            </a:xfrm>
            <a:custGeom>
              <a:avLst/>
              <a:gdLst/>
              <a:ahLst/>
              <a:rect l="l" t="t" r="r" b="b"/>
              <a:pathLst>
                <a:path w="131" h="108">
                  <a:moveTo>
                    <a:pt x="0" y="104"/>
                  </a:moveTo>
                  <a:cubicBezTo>
                    <a:pt x="0" y="88"/>
                    <a:pt x="1" y="68"/>
                    <a:pt x="15" y="58"/>
                  </a:cubicBezTo>
                  <a:cubicBezTo>
                    <a:pt x="26" y="50"/>
                    <a:pt x="40" y="47"/>
                    <a:pt x="51" y="40"/>
                  </a:cubicBezTo>
                  <a:cubicBezTo>
                    <a:pt x="75" y="24"/>
                    <a:pt x="99" y="0"/>
                    <a:pt x="131" y="7"/>
                  </a:cubicBezTo>
                  <a:cubicBezTo>
                    <a:pt x="114" y="6"/>
                    <a:pt x="93" y="17"/>
                    <a:pt x="80" y="27"/>
                  </a:cubicBezTo>
                  <a:cubicBezTo>
                    <a:pt x="74" y="32"/>
                    <a:pt x="72" y="36"/>
                    <a:pt x="69" y="43"/>
                  </a:cubicBezTo>
                  <a:cubicBezTo>
                    <a:pt x="63" y="54"/>
                    <a:pt x="63" y="52"/>
                    <a:pt x="51" y="53"/>
                  </a:cubicBezTo>
                  <a:cubicBezTo>
                    <a:pt x="32" y="54"/>
                    <a:pt x="32" y="71"/>
                    <a:pt x="21" y="83"/>
                  </a:cubicBezTo>
                  <a:cubicBezTo>
                    <a:pt x="13" y="91"/>
                    <a:pt x="5" y="96"/>
                    <a:pt x="0" y="108"/>
                  </a:cubicBezTo>
                </a:path>
              </a:pathLst>
            </a:custGeom>
            <a:solidFill>
              <a:srgbClr val="e4edf2"/>
            </a:solidFill>
            <a:ln>
              <a:noFill/>
            </a:ln>
          </p:spPr>
          <p:style>
            <a:lnRef idx="0"/>
            <a:fillRef idx="0"/>
            <a:effectRef idx="0"/>
            <a:fontRef idx="minor"/>
          </p:style>
        </p:sp>
        <p:sp>
          <p:nvSpPr>
            <p:cNvPr id="2218" name="CustomShape 94"/>
            <p:cNvSpPr/>
            <p:nvPr/>
          </p:nvSpPr>
          <p:spPr>
            <a:xfrm>
              <a:off x="7007400" y="2705040"/>
              <a:ext cx="232560" cy="367200"/>
            </a:xfrm>
            <a:custGeom>
              <a:avLst/>
              <a:gdLst/>
              <a:ahLst/>
              <a:rect l="l" t="t" r="r" b="b"/>
              <a:pathLst>
                <a:path w="231" h="263">
                  <a:moveTo>
                    <a:pt x="0" y="232"/>
                  </a:moveTo>
                  <a:cubicBezTo>
                    <a:pt x="23" y="243"/>
                    <a:pt x="48" y="260"/>
                    <a:pt x="76" y="261"/>
                  </a:cubicBezTo>
                  <a:cubicBezTo>
                    <a:pt x="96" y="263"/>
                    <a:pt x="119" y="251"/>
                    <a:pt x="137" y="242"/>
                  </a:cubicBezTo>
                  <a:cubicBezTo>
                    <a:pt x="155" y="233"/>
                    <a:pt x="178" y="223"/>
                    <a:pt x="190" y="207"/>
                  </a:cubicBezTo>
                  <a:cubicBezTo>
                    <a:pt x="200" y="195"/>
                    <a:pt x="211" y="180"/>
                    <a:pt x="215" y="164"/>
                  </a:cubicBezTo>
                  <a:cubicBezTo>
                    <a:pt x="218" y="148"/>
                    <a:pt x="212" y="132"/>
                    <a:pt x="211" y="116"/>
                  </a:cubicBezTo>
                  <a:cubicBezTo>
                    <a:pt x="211" y="100"/>
                    <a:pt x="224" y="83"/>
                    <a:pt x="228" y="66"/>
                  </a:cubicBezTo>
                  <a:cubicBezTo>
                    <a:pt x="231" y="48"/>
                    <a:pt x="231" y="14"/>
                    <a:pt x="218" y="0"/>
                  </a:cubicBezTo>
                  <a:cubicBezTo>
                    <a:pt x="225" y="24"/>
                    <a:pt x="227" y="45"/>
                    <a:pt x="214" y="68"/>
                  </a:cubicBezTo>
                  <a:cubicBezTo>
                    <a:pt x="204" y="86"/>
                    <a:pt x="188" y="94"/>
                    <a:pt x="189" y="116"/>
                  </a:cubicBezTo>
                  <a:cubicBezTo>
                    <a:pt x="189" y="131"/>
                    <a:pt x="204" y="161"/>
                    <a:pt x="185" y="171"/>
                  </a:cubicBezTo>
                  <a:cubicBezTo>
                    <a:pt x="170" y="178"/>
                    <a:pt x="154" y="164"/>
                    <a:pt x="147" y="187"/>
                  </a:cubicBezTo>
                  <a:cubicBezTo>
                    <a:pt x="143" y="202"/>
                    <a:pt x="149" y="215"/>
                    <a:pt x="135" y="226"/>
                  </a:cubicBezTo>
                  <a:cubicBezTo>
                    <a:pt x="127" y="231"/>
                    <a:pt x="120" y="229"/>
                    <a:pt x="112" y="230"/>
                  </a:cubicBezTo>
                  <a:cubicBezTo>
                    <a:pt x="100" y="232"/>
                    <a:pt x="98" y="234"/>
                    <a:pt x="89" y="242"/>
                  </a:cubicBezTo>
                  <a:cubicBezTo>
                    <a:pt x="71" y="255"/>
                    <a:pt x="47" y="257"/>
                    <a:pt x="28" y="245"/>
                  </a:cubicBezTo>
                </a:path>
              </a:pathLst>
            </a:custGeom>
            <a:solidFill>
              <a:srgbClr val="d88b31"/>
            </a:solidFill>
            <a:ln>
              <a:noFill/>
            </a:ln>
          </p:spPr>
          <p:style>
            <a:lnRef idx="0"/>
            <a:fillRef idx="0"/>
            <a:effectRef idx="0"/>
            <a:fontRef idx="minor"/>
          </p:style>
        </p:sp>
        <p:sp>
          <p:nvSpPr>
            <p:cNvPr id="2219" name="CustomShape 95"/>
            <p:cNvSpPr/>
            <p:nvPr/>
          </p:nvSpPr>
          <p:spPr>
            <a:xfrm>
              <a:off x="7080120" y="2914560"/>
              <a:ext cx="142560" cy="156600"/>
            </a:xfrm>
            <a:custGeom>
              <a:avLst/>
              <a:gdLst/>
              <a:ahLst/>
              <a:rect l="l" t="t" r="r" b="b"/>
              <a:pathLst>
                <a:path w="142" h="112">
                  <a:moveTo>
                    <a:pt x="0" y="112"/>
                  </a:moveTo>
                  <a:cubicBezTo>
                    <a:pt x="14" y="107"/>
                    <a:pt x="30" y="109"/>
                    <a:pt x="44" y="104"/>
                  </a:cubicBezTo>
                  <a:cubicBezTo>
                    <a:pt x="56" y="99"/>
                    <a:pt x="83" y="88"/>
                    <a:pt x="93" y="80"/>
                  </a:cubicBezTo>
                  <a:cubicBezTo>
                    <a:pt x="119" y="59"/>
                    <a:pt x="142" y="39"/>
                    <a:pt x="138" y="0"/>
                  </a:cubicBezTo>
                  <a:cubicBezTo>
                    <a:pt x="134" y="24"/>
                    <a:pt x="129" y="41"/>
                    <a:pt x="103" y="49"/>
                  </a:cubicBezTo>
                  <a:cubicBezTo>
                    <a:pt x="91" y="52"/>
                    <a:pt x="85" y="62"/>
                    <a:pt x="76" y="72"/>
                  </a:cubicBezTo>
                  <a:cubicBezTo>
                    <a:pt x="67" y="84"/>
                    <a:pt x="57" y="87"/>
                    <a:pt x="43" y="92"/>
                  </a:cubicBezTo>
                  <a:cubicBezTo>
                    <a:pt x="35" y="94"/>
                    <a:pt x="20" y="111"/>
                    <a:pt x="13" y="109"/>
                  </a:cubicBezTo>
                </a:path>
              </a:pathLst>
            </a:custGeom>
            <a:solidFill>
              <a:srgbClr val="aa620c"/>
            </a:solidFill>
            <a:ln>
              <a:noFill/>
            </a:ln>
          </p:spPr>
          <p:style>
            <a:lnRef idx="0"/>
            <a:fillRef idx="0"/>
            <a:effectRef idx="0"/>
            <a:fontRef idx="minor"/>
          </p:style>
        </p:sp>
        <p:sp>
          <p:nvSpPr>
            <p:cNvPr id="2220" name="CustomShape 96"/>
            <p:cNvSpPr/>
            <p:nvPr/>
          </p:nvSpPr>
          <p:spPr>
            <a:xfrm>
              <a:off x="6882480" y="2548080"/>
              <a:ext cx="369360" cy="54252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noFill/>
            <a:ln w="7920">
              <a:solidFill>
                <a:srgbClr val="000000"/>
              </a:solidFill>
              <a:round/>
            </a:ln>
          </p:spPr>
          <p:style>
            <a:lnRef idx="0"/>
            <a:fillRef idx="0"/>
            <a:effectRef idx="0"/>
            <a:fontRef idx="minor"/>
          </p:style>
        </p:sp>
        <p:sp>
          <p:nvSpPr>
            <p:cNvPr id="2221" name="CustomShape 97"/>
            <p:cNvSpPr/>
            <p:nvPr/>
          </p:nvSpPr>
          <p:spPr>
            <a:xfrm>
              <a:off x="6963120" y="2688120"/>
              <a:ext cx="215280" cy="30744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noFill/>
            <a:ln w="7920">
              <a:solidFill>
                <a:srgbClr val="ffffff"/>
              </a:solidFill>
              <a:round/>
            </a:ln>
          </p:spPr>
          <p:style>
            <a:lnRef idx="0"/>
            <a:fillRef idx="0"/>
            <a:effectRef idx="0"/>
            <a:fontRef idx="minor"/>
          </p:style>
        </p:sp>
        <p:sp>
          <p:nvSpPr>
            <p:cNvPr id="2222" name="CustomShape 98"/>
            <p:cNvSpPr/>
            <p:nvPr/>
          </p:nvSpPr>
          <p:spPr>
            <a:xfrm>
              <a:off x="6963840" y="2773800"/>
              <a:ext cx="25920" cy="36000"/>
            </a:xfrm>
            <a:prstGeom prst="ellipse">
              <a:avLst/>
            </a:prstGeom>
            <a:solidFill>
              <a:srgbClr val="ffffff"/>
            </a:solidFill>
            <a:ln>
              <a:noFill/>
            </a:ln>
          </p:spPr>
          <p:style>
            <a:lnRef idx="0"/>
            <a:fillRef idx="0"/>
            <a:effectRef idx="0"/>
            <a:fontRef idx="minor"/>
          </p:style>
        </p:sp>
        <p:sp>
          <p:nvSpPr>
            <p:cNvPr id="2223" name="CustomShape 99"/>
            <p:cNvSpPr/>
            <p:nvPr/>
          </p:nvSpPr>
          <p:spPr>
            <a:xfrm>
              <a:off x="6989400" y="2755440"/>
              <a:ext cx="15840" cy="22320"/>
            </a:xfrm>
            <a:prstGeom prst="ellipse">
              <a:avLst/>
            </a:prstGeom>
            <a:solidFill>
              <a:srgbClr val="ffffff"/>
            </a:solidFill>
            <a:ln>
              <a:noFill/>
            </a:ln>
          </p:spPr>
          <p:style>
            <a:lnRef idx="0"/>
            <a:fillRef idx="0"/>
            <a:effectRef idx="0"/>
            <a:fontRef idx="minor"/>
          </p:style>
        </p:sp>
        <p:sp>
          <p:nvSpPr>
            <p:cNvPr id="2224" name="CustomShape 100"/>
            <p:cNvSpPr/>
            <p:nvPr/>
          </p:nvSpPr>
          <p:spPr>
            <a:xfrm>
              <a:off x="6959160" y="2815560"/>
              <a:ext cx="12600" cy="19080"/>
            </a:xfrm>
            <a:prstGeom prst="ellipse">
              <a:avLst/>
            </a:prstGeom>
            <a:solidFill>
              <a:srgbClr val="ffffff"/>
            </a:solidFill>
            <a:ln>
              <a:noFill/>
            </a:ln>
          </p:spPr>
          <p:style>
            <a:lnRef idx="0"/>
            <a:fillRef idx="0"/>
            <a:effectRef idx="0"/>
            <a:fontRef idx="minor"/>
          </p:style>
        </p:sp>
      </p:grpSp>
      <p:grpSp>
        <p:nvGrpSpPr>
          <p:cNvPr id="2225" name="Group 101"/>
          <p:cNvGrpSpPr/>
          <p:nvPr/>
        </p:nvGrpSpPr>
        <p:grpSpPr>
          <a:xfrm>
            <a:off x="6812640" y="2961360"/>
            <a:ext cx="369360" cy="542520"/>
            <a:chOff x="6812640" y="2961360"/>
            <a:chExt cx="369360" cy="542520"/>
          </a:xfrm>
        </p:grpSpPr>
        <p:sp>
          <p:nvSpPr>
            <p:cNvPr id="2226" name="CustomShape 102"/>
            <p:cNvSpPr/>
            <p:nvPr/>
          </p:nvSpPr>
          <p:spPr>
            <a:xfrm>
              <a:off x="6812640" y="2961360"/>
              <a:ext cx="369360" cy="54252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solidFill>
              <a:srgbClr val="e4aa68"/>
            </a:solidFill>
            <a:ln>
              <a:noFill/>
            </a:ln>
          </p:spPr>
          <p:style>
            <a:lnRef idx="0"/>
            <a:fillRef idx="0"/>
            <a:effectRef idx="0"/>
            <a:fontRef idx="minor"/>
          </p:style>
        </p:sp>
        <p:sp>
          <p:nvSpPr>
            <p:cNvPr id="2227" name="CustomShape 103"/>
            <p:cNvSpPr/>
            <p:nvPr/>
          </p:nvSpPr>
          <p:spPr>
            <a:xfrm>
              <a:off x="6907320" y="3124080"/>
              <a:ext cx="215280" cy="30708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d88b31"/>
            </a:solidFill>
            <a:ln>
              <a:noFill/>
            </a:ln>
          </p:spPr>
          <p:style>
            <a:lnRef idx="0"/>
            <a:fillRef idx="0"/>
            <a:effectRef idx="0"/>
            <a:fontRef idx="minor"/>
          </p:style>
        </p:sp>
        <p:sp>
          <p:nvSpPr>
            <p:cNvPr id="2228" name="CustomShape 104"/>
            <p:cNvSpPr/>
            <p:nvPr/>
          </p:nvSpPr>
          <p:spPr>
            <a:xfrm>
              <a:off x="6892920" y="3101400"/>
              <a:ext cx="215280" cy="30744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0094b2"/>
            </a:solidFill>
            <a:ln>
              <a:noFill/>
            </a:ln>
          </p:spPr>
          <p:style>
            <a:lnRef idx="0"/>
            <a:fillRef idx="0"/>
            <a:effectRef idx="0"/>
            <a:fontRef idx="minor"/>
          </p:style>
        </p:sp>
        <p:sp>
          <p:nvSpPr>
            <p:cNvPr id="2229" name="CustomShape 105"/>
            <p:cNvSpPr/>
            <p:nvPr/>
          </p:nvSpPr>
          <p:spPr>
            <a:xfrm>
              <a:off x="6816600" y="2978280"/>
              <a:ext cx="313920" cy="430920"/>
            </a:xfrm>
            <a:custGeom>
              <a:avLst/>
              <a:gdLst/>
              <a:ahLst/>
              <a:rect l="l" t="t" r="r" b="b"/>
              <a:pathLst>
                <a:path w="312" h="308">
                  <a:moveTo>
                    <a:pt x="171" y="9"/>
                  </a:moveTo>
                  <a:cubicBezTo>
                    <a:pt x="135" y="24"/>
                    <a:pt x="92" y="35"/>
                    <a:pt x="63" y="63"/>
                  </a:cubicBezTo>
                  <a:cubicBezTo>
                    <a:pt x="39" y="86"/>
                    <a:pt x="48" y="116"/>
                    <a:pt x="44" y="145"/>
                  </a:cubicBezTo>
                  <a:cubicBezTo>
                    <a:pt x="41" y="169"/>
                    <a:pt x="0" y="217"/>
                    <a:pt x="10" y="237"/>
                  </a:cubicBezTo>
                  <a:cubicBezTo>
                    <a:pt x="16" y="251"/>
                    <a:pt x="34" y="255"/>
                    <a:pt x="46" y="265"/>
                  </a:cubicBezTo>
                  <a:cubicBezTo>
                    <a:pt x="50" y="269"/>
                    <a:pt x="54" y="273"/>
                    <a:pt x="56" y="279"/>
                  </a:cubicBezTo>
                  <a:cubicBezTo>
                    <a:pt x="58" y="283"/>
                    <a:pt x="57" y="300"/>
                    <a:pt x="63" y="303"/>
                  </a:cubicBezTo>
                  <a:cubicBezTo>
                    <a:pt x="71" y="308"/>
                    <a:pt x="80" y="294"/>
                    <a:pt x="90" y="290"/>
                  </a:cubicBezTo>
                  <a:cubicBezTo>
                    <a:pt x="82" y="287"/>
                    <a:pt x="75" y="297"/>
                    <a:pt x="67" y="292"/>
                  </a:cubicBezTo>
                  <a:cubicBezTo>
                    <a:pt x="58" y="285"/>
                    <a:pt x="64" y="276"/>
                    <a:pt x="59" y="262"/>
                  </a:cubicBezTo>
                  <a:cubicBezTo>
                    <a:pt x="57" y="255"/>
                    <a:pt x="42" y="244"/>
                    <a:pt x="42" y="238"/>
                  </a:cubicBezTo>
                  <a:cubicBezTo>
                    <a:pt x="43" y="217"/>
                    <a:pt x="73" y="223"/>
                    <a:pt x="64" y="195"/>
                  </a:cubicBezTo>
                  <a:cubicBezTo>
                    <a:pt x="53" y="172"/>
                    <a:pt x="65" y="94"/>
                    <a:pt x="98" y="89"/>
                  </a:cubicBezTo>
                  <a:cubicBezTo>
                    <a:pt x="113" y="86"/>
                    <a:pt x="124" y="108"/>
                    <a:pt x="140" y="87"/>
                  </a:cubicBezTo>
                  <a:cubicBezTo>
                    <a:pt x="149" y="76"/>
                    <a:pt x="142" y="62"/>
                    <a:pt x="152" y="51"/>
                  </a:cubicBezTo>
                  <a:cubicBezTo>
                    <a:pt x="174" y="24"/>
                    <a:pt x="205" y="25"/>
                    <a:pt x="230" y="44"/>
                  </a:cubicBezTo>
                  <a:cubicBezTo>
                    <a:pt x="243" y="54"/>
                    <a:pt x="247" y="65"/>
                    <a:pt x="259" y="76"/>
                  </a:cubicBezTo>
                  <a:cubicBezTo>
                    <a:pt x="274" y="92"/>
                    <a:pt x="296" y="87"/>
                    <a:pt x="312" y="93"/>
                  </a:cubicBezTo>
                  <a:cubicBezTo>
                    <a:pt x="280" y="86"/>
                    <a:pt x="271" y="55"/>
                    <a:pt x="247" y="37"/>
                  </a:cubicBezTo>
                  <a:cubicBezTo>
                    <a:pt x="229" y="24"/>
                    <a:pt x="197" y="0"/>
                    <a:pt x="184" y="8"/>
                  </a:cubicBezTo>
                </a:path>
              </a:pathLst>
            </a:custGeom>
            <a:solidFill>
              <a:srgbClr val="e7c092"/>
            </a:solidFill>
            <a:ln>
              <a:noFill/>
            </a:ln>
          </p:spPr>
          <p:style>
            <a:lnRef idx="0"/>
            <a:fillRef idx="0"/>
            <a:effectRef idx="0"/>
            <a:fontRef idx="minor"/>
          </p:style>
        </p:sp>
        <p:sp>
          <p:nvSpPr>
            <p:cNvPr id="2230" name="CustomShape 106"/>
            <p:cNvSpPr/>
            <p:nvPr/>
          </p:nvSpPr>
          <p:spPr>
            <a:xfrm>
              <a:off x="6823440" y="2996640"/>
              <a:ext cx="154800" cy="343800"/>
            </a:xfrm>
            <a:custGeom>
              <a:avLst/>
              <a:gdLst/>
              <a:ahLst/>
              <a:rect l="l" t="t" r="r" b="b"/>
              <a:pathLst>
                <a:path w="154" h="246">
                  <a:moveTo>
                    <a:pt x="13" y="234"/>
                  </a:moveTo>
                  <a:cubicBezTo>
                    <a:pt x="1" y="228"/>
                    <a:pt x="0" y="222"/>
                    <a:pt x="2" y="210"/>
                  </a:cubicBezTo>
                  <a:cubicBezTo>
                    <a:pt x="5" y="195"/>
                    <a:pt x="13" y="183"/>
                    <a:pt x="19" y="170"/>
                  </a:cubicBezTo>
                  <a:cubicBezTo>
                    <a:pt x="24" y="161"/>
                    <a:pt x="28" y="152"/>
                    <a:pt x="32" y="143"/>
                  </a:cubicBezTo>
                  <a:cubicBezTo>
                    <a:pt x="36" y="132"/>
                    <a:pt x="36" y="122"/>
                    <a:pt x="36" y="111"/>
                  </a:cubicBezTo>
                  <a:cubicBezTo>
                    <a:pt x="36" y="99"/>
                    <a:pt x="38" y="87"/>
                    <a:pt x="40" y="75"/>
                  </a:cubicBezTo>
                  <a:cubicBezTo>
                    <a:pt x="42" y="59"/>
                    <a:pt x="48" y="50"/>
                    <a:pt x="61" y="40"/>
                  </a:cubicBezTo>
                  <a:cubicBezTo>
                    <a:pt x="75" y="29"/>
                    <a:pt x="92" y="23"/>
                    <a:pt x="108" y="16"/>
                  </a:cubicBezTo>
                  <a:cubicBezTo>
                    <a:pt x="123" y="9"/>
                    <a:pt x="138" y="3"/>
                    <a:pt x="154" y="0"/>
                  </a:cubicBezTo>
                  <a:cubicBezTo>
                    <a:pt x="145" y="3"/>
                    <a:pt x="136" y="7"/>
                    <a:pt x="129" y="14"/>
                  </a:cubicBezTo>
                  <a:cubicBezTo>
                    <a:pt x="121" y="21"/>
                    <a:pt x="120" y="28"/>
                    <a:pt x="115" y="37"/>
                  </a:cubicBezTo>
                  <a:cubicBezTo>
                    <a:pt x="109" y="47"/>
                    <a:pt x="106" y="48"/>
                    <a:pt x="97" y="47"/>
                  </a:cubicBezTo>
                  <a:cubicBezTo>
                    <a:pt x="88" y="46"/>
                    <a:pt x="78" y="49"/>
                    <a:pt x="71" y="55"/>
                  </a:cubicBezTo>
                  <a:cubicBezTo>
                    <a:pt x="52" y="72"/>
                    <a:pt x="44" y="102"/>
                    <a:pt x="45" y="127"/>
                  </a:cubicBezTo>
                  <a:cubicBezTo>
                    <a:pt x="46" y="143"/>
                    <a:pt x="42" y="155"/>
                    <a:pt x="32" y="167"/>
                  </a:cubicBezTo>
                  <a:cubicBezTo>
                    <a:pt x="27" y="173"/>
                    <a:pt x="20" y="179"/>
                    <a:pt x="17" y="186"/>
                  </a:cubicBezTo>
                  <a:cubicBezTo>
                    <a:pt x="14" y="192"/>
                    <a:pt x="14" y="199"/>
                    <a:pt x="13" y="206"/>
                  </a:cubicBezTo>
                  <a:cubicBezTo>
                    <a:pt x="11" y="223"/>
                    <a:pt x="21" y="234"/>
                    <a:pt x="32" y="246"/>
                  </a:cubicBezTo>
                </a:path>
              </a:pathLst>
            </a:custGeom>
            <a:solidFill>
              <a:srgbClr val="f8ede0"/>
            </a:solidFill>
            <a:ln>
              <a:noFill/>
            </a:ln>
          </p:spPr>
          <p:style>
            <a:lnRef idx="0"/>
            <a:fillRef idx="0"/>
            <a:effectRef idx="0"/>
            <a:fontRef idx="minor"/>
          </p:style>
        </p:sp>
        <p:sp>
          <p:nvSpPr>
            <p:cNvPr id="2231" name="CustomShape 107"/>
            <p:cNvSpPr/>
            <p:nvPr/>
          </p:nvSpPr>
          <p:spPr>
            <a:xfrm>
              <a:off x="6899760" y="3124080"/>
              <a:ext cx="185040" cy="224640"/>
            </a:xfrm>
            <a:custGeom>
              <a:avLst/>
              <a:gdLst/>
              <a:ahLst/>
              <a:rect l="l" t="t" r="r" b="b"/>
              <a:pathLst>
                <a:path w="184" h="161">
                  <a:moveTo>
                    <a:pt x="9" y="119"/>
                  </a:moveTo>
                  <a:cubicBezTo>
                    <a:pt x="0" y="99"/>
                    <a:pt x="8" y="72"/>
                    <a:pt x="23" y="57"/>
                  </a:cubicBezTo>
                  <a:cubicBezTo>
                    <a:pt x="36" y="45"/>
                    <a:pt x="53" y="40"/>
                    <a:pt x="66" y="29"/>
                  </a:cubicBezTo>
                  <a:cubicBezTo>
                    <a:pt x="82" y="15"/>
                    <a:pt x="104" y="4"/>
                    <a:pt x="125" y="2"/>
                  </a:cubicBezTo>
                  <a:cubicBezTo>
                    <a:pt x="139" y="1"/>
                    <a:pt x="150" y="0"/>
                    <a:pt x="161" y="9"/>
                  </a:cubicBezTo>
                  <a:cubicBezTo>
                    <a:pt x="170" y="15"/>
                    <a:pt x="184" y="37"/>
                    <a:pt x="183" y="49"/>
                  </a:cubicBezTo>
                  <a:cubicBezTo>
                    <a:pt x="164" y="32"/>
                    <a:pt x="150" y="18"/>
                    <a:pt x="124" y="26"/>
                  </a:cubicBezTo>
                  <a:cubicBezTo>
                    <a:pt x="115" y="28"/>
                    <a:pt x="105" y="31"/>
                    <a:pt x="98" y="38"/>
                  </a:cubicBezTo>
                  <a:cubicBezTo>
                    <a:pt x="91" y="45"/>
                    <a:pt x="91" y="54"/>
                    <a:pt x="83" y="61"/>
                  </a:cubicBezTo>
                  <a:cubicBezTo>
                    <a:pt x="67" y="76"/>
                    <a:pt x="25" y="79"/>
                    <a:pt x="25" y="108"/>
                  </a:cubicBezTo>
                  <a:cubicBezTo>
                    <a:pt x="25" y="128"/>
                    <a:pt x="48" y="141"/>
                    <a:pt x="49" y="161"/>
                  </a:cubicBezTo>
                  <a:cubicBezTo>
                    <a:pt x="41" y="151"/>
                    <a:pt x="37" y="142"/>
                    <a:pt x="27" y="133"/>
                  </a:cubicBezTo>
                  <a:cubicBezTo>
                    <a:pt x="22" y="129"/>
                    <a:pt x="13" y="129"/>
                    <a:pt x="10" y="119"/>
                  </a:cubicBezTo>
                </a:path>
              </a:pathLst>
            </a:custGeom>
            <a:solidFill>
              <a:srgbClr val="91bed1"/>
            </a:solidFill>
            <a:ln>
              <a:noFill/>
            </a:ln>
          </p:spPr>
          <p:style>
            <a:lnRef idx="0"/>
            <a:fillRef idx="0"/>
            <a:effectRef idx="0"/>
            <a:fontRef idx="minor"/>
          </p:style>
        </p:sp>
        <p:sp>
          <p:nvSpPr>
            <p:cNvPr id="2232" name="CustomShape 108"/>
            <p:cNvSpPr/>
            <p:nvPr/>
          </p:nvSpPr>
          <p:spPr>
            <a:xfrm>
              <a:off x="6961680" y="3202200"/>
              <a:ext cx="147600" cy="195120"/>
            </a:xfrm>
            <a:custGeom>
              <a:avLst/>
              <a:gdLst/>
              <a:ahLst/>
              <a:rect l="l" t="t" r="r" b="b"/>
              <a:pathLst>
                <a:path w="147" h="140">
                  <a:moveTo>
                    <a:pt x="0" y="118"/>
                  </a:moveTo>
                  <a:cubicBezTo>
                    <a:pt x="4" y="127"/>
                    <a:pt x="34" y="134"/>
                    <a:pt x="44" y="137"/>
                  </a:cubicBezTo>
                  <a:cubicBezTo>
                    <a:pt x="59" y="140"/>
                    <a:pt x="86" y="133"/>
                    <a:pt x="95" y="121"/>
                  </a:cubicBezTo>
                  <a:cubicBezTo>
                    <a:pt x="101" y="114"/>
                    <a:pt x="103" y="104"/>
                    <a:pt x="107" y="96"/>
                  </a:cubicBezTo>
                  <a:cubicBezTo>
                    <a:pt x="111" y="88"/>
                    <a:pt x="117" y="84"/>
                    <a:pt x="122" y="78"/>
                  </a:cubicBezTo>
                  <a:cubicBezTo>
                    <a:pt x="139" y="57"/>
                    <a:pt x="147" y="23"/>
                    <a:pt x="126" y="0"/>
                  </a:cubicBezTo>
                  <a:cubicBezTo>
                    <a:pt x="130" y="14"/>
                    <a:pt x="132" y="35"/>
                    <a:pt x="116" y="43"/>
                  </a:cubicBezTo>
                  <a:cubicBezTo>
                    <a:pt x="111" y="45"/>
                    <a:pt x="103" y="44"/>
                    <a:pt x="98" y="48"/>
                  </a:cubicBezTo>
                  <a:cubicBezTo>
                    <a:pt x="91" y="54"/>
                    <a:pt x="95" y="54"/>
                    <a:pt x="96" y="61"/>
                  </a:cubicBezTo>
                  <a:cubicBezTo>
                    <a:pt x="99" y="75"/>
                    <a:pt x="95" y="80"/>
                    <a:pt x="79" y="81"/>
                  </a:cubicBezTo>
                  <a:cubicBezTo>
                    <a:pt x="73" y="81"/>
                    <a:pt x="64" y="78"/>
                    <a:pt x="61" y="84"/>
                  </a:cubicBezTo>
                  <a:cubicBezTo>
                    <a:pt x="58" y="90"/>
                    <a:pt x="66" y="98"/>
                    <a:pt x="68" y="103"/>
                  </a:cubicBezTo>
                  <a:cubicBezTo>
                    <a:pt x="72" y="115"/>
                    <a:pt x="67" y="124"/>
                    <a:pt x="53" y="124"/>
                  </a:cubicBezTo>
                  <a:cubicBezTo>
                    <a:pt x="42" y="123"/>
                    <a:pt x="43" y="113"/>
                    <a:pt x="32" y="115"/>
                  </a:cubicBezTo>
                  <a:cubicBezTo>
                    <a:pt x="25" y="116"/>
                    <a:pt x="23" y="120"/>
                    <a:pt x="15" y="121"/>
                  </a:cubicBezTo>
                  <a:cubicBezTo>
                    <a:pt x="13" y="121"/>
                    <a:pt x="3" y="120"/>
                    <a:pt x="2" y="119"/>
                  </a:cubicBezTo>
                </a:path>
              </a:pathLst>
            </a:custGeom>
            <a:solidFill>
              <a:srgbClr val="00768f"/>
            </a:solidFill>
            <a:ln>
              <a:noFill/>
            </a:ln>
          </p:spPr>
          <p:style>
            <a:lnRef idx="0"/>
            <a:fillRef idx="0"/>
            <a:effectRef idx="0"/>
            <a:fontRef idx="minor"/>
          </p:style>
        </p:sp>
        <p:sp>
          <p:nvSpPr>
            <p:cNvPr id="2233" name="CustomShape 109"/>
            <p:cNvSpPr/>
            <p:nvPr/>
          </p:nvSpPr>
          <p:spPr>
            <a:xfrm>
              <a:off x="6905880" y="3116520"/>
              <a:ext cx="131760" cy="150840"/>
            </a:xfrm>
            <a:custGeom>
              <a:avLst/>
              <a:gdLst/>
              <a:ahLst/>
              <a:rect l="l" t="t" r="r" b="b"/>
              <a:pathLst>
                <a:path w="131" h="108">
                  <a:moveTo>
                    <a:pt x="0" y="104"/>
                  </a:moveTo>
                  <a:cubicBezTo>
                    <a:pt x="0" y="88"/>
                    <a:pt x="1" y="68"/>
                    <a:pt x="15" y="58"/>
                  </a:cubicBezTo>
                  <a:cubicBezTo>
                    <a:pt x="26" y="50"/>
                    <a:pt x="40" y="47"/>
                    <a:pt x="51" y="40"/>
                  </a:cubicBezTo>
                  <a:cubicBezTo>
                    <a:pt x="75" y="24"/>
                    <a:pt x="99" y="0"/>
                    <a:pt x="131" y="7"/>
                  </a:cubicBezTo>
                  <a:cubicBezTo>
                    <a:pt x="114" y="6"/>
                    <a:pt x="93" y="17"/>
                    <a:pt x="80" y="27"/>
                  </a:cubicBezTo>
                  <a:cubicBezTo>
                    <a:pt x="74" y="32"/>
                    <a:pt x="72" y="36"/>
                    <a:pt x="69" y="43"/>
                  </a:cubicBezTo>
                  <a:cubicBezTo>
                    <a:pt x="63" y="54"/>
                    <a:pt x="63" y="52"/>
                    <a:pt x="51" y="53"/>
                  </a:cubicBezTo>
                  <a:cubicBezTo>
                    <a:pt x="32" y="54"/>
                    <a:pt x="32" y="71"/>
                    <a:pt x="21" y="83"/>
                  </a:cubicBezTo>
                  <a:cubicBezTo>
                    <a:pt x="13" y="91"/>
                    <a:pt x="5" y="96"/>
                    <a:pt x="0" y="108"/>
                  </a:cubicBezTo>
                </a:path>
              </a:pathLst>
            </a:custGeom>
            <a:solidFill>
              <a:srgbClr val="e4edf2"/>
            </a:solidFill>
            <a:ln>
              <a:noFill/>
            </a:ln>
          </p:spPr>
          <p:style>
            <a:lnRef idx="0"/>
            <a:fillRef idx="0"/>
            <a:effectRef idx="0"/>
            <a:fontRef idx="minor"/>
          </p:style>
        </p:sp>
        <p:sp>
          <p:nvSpPr>
            <p:cNvPr id="2234" name="CustomShape 110"/>
            <p:cNvSpPr/>
            <p:nvPr/>
          </p:nvSpPr>
          <p:spPr>
            <a:xfrm>
              <a:off x="6937560" y="3118320"/>
              <a:ext cx="232560" cy="367200"/>
            </a:xfrm>
            <a:custGeom>
              <a:avLst/>
              <a:gdLst/>
              <a:ahLst/>
              <a:rect l="l" t="t" r="r" b="b"/>
              <a:pathLst>
                <a:path w="231" h="263">
                  <a:moveTo>
                    <a:pt x="0" y="232"/>
                  </a:moveTo>
                  <a:cubicBezTo>
                    <a:pt x="23" y="243"/>
                    <a:pt x="48" y="260"/>
                    <a:pt x="76" y="261"/>
                  </a:cubicBezTo>
                  <a:cubicBezTo>
                    <a:pt x="96" y="263"/>
                    <a:pt x="119" y="251"/>
                    <a:pt x="137" y="242"/>
                  </a:cubicBezTo>
                  <a:cubicBezTo>
                    <a:pt x="155" y="233"/>
                    <a:pt x="178" y="223"/>
                    <a:pt x="190" y="207"/>
                  </a:cubicBezTo>
                  <a:cubicBezTo>
                    <a:pt x="200" y="195"/>
                    <a:pt x="211" y="180"/>
                    <a:pt x="215" y="164"/>
                  </a:cubicBezTo>
                  <a:cubicBezTo>
                    <a:pt x="218" y="148"/>
                    <a:pt x="212" y="132"/>
                    <a:pt x="211" y="116"/>
                  </a:cubicBezTo>
                  <a:cubicBezTo>
                    <a:pt x="211" y="100"/>
                    <a:pt x="224" y="83"/>
                    <a:pt x="228" y="66"/>
                  </a:cubicBezTo>
                  <a:cubicBezTo>
                    <a:pt x="231" y="48"/>
                    <a:pt x="231" y="14"/>
                    <a:pt x="218" y="0"/>
                  </a:cubicBezTo>
                  <a:cubicBezTo>
                    <a:pt x="225" y="24"/>
                    <a:pt x="227" y="45"/>
                    <a:pt x="214" y="68"/>
                  </a:cubicBezTo>
                  <a:cubicBezTo>
                    <a:pt x="204" y="86"/>
                    <a:pt x="188" y="94"/>
                    <a:pt x="189" y="116"/>
                  </a:cubicBezTo>
                  <a:cubicBezTo>
                    <a:pt x="189" y="131"/>
                    <a:pt x="204" y="161"/>
                    <a:pt x="185" y="171"/>
                  </a:cubicBezTo>
                  <a:cubicBezTo>
                    <a:pt x="170" y="178"/>
                    <a:pt x="154" y="164"/>
                    <a:pt x="147" y="187"/>
                  </a:cubicBezTo>
                  <a:cubicBezTo>
                    <a:pt x="143" y="202"/>
                    <a:pt x="149" y="215"/>
                    <a:pt x="135" y="226"/>
                  </a:cubicBezTo>
                  <a:cubicBezTo>
                    <a:pt x="127" y="231"/>
                    <a:pt x="120" y="229"/>
                    <a:pt x="112" y="230"/>
                  </a:cubicBezTo>
                  <a:cubicBezTo>
                    <a:pt x="100" y="232"/>
                    <a:pt x="98" y="234"/>
                    <a:pt x="89" y="242"/>
                  </a:cubicBezTo>
                  <a:cubicBezTo>
                    <a:pt x="71" y="255"/>
                    <a:pt x="47" y="257"/>
                    <a:pt x="28" y="245"/>
                  </a:cubicBezTo>
                </a:path>
              </a:pathLst>
            </a:custGeom>
            <a:solidFill>
              <a:srgbClr val="d88b31"/>
            </a:solidFill>
            <a:ln>
              <a:noFill/>
            </a:ln>
          </p:spPr>
          <p:style>
            <a:lnRef idx="0"/>
            <a:fillRef idx="0"/>
            <a:effectRef idx="0"/>
            <a:fontRef idx="minor"/>
          </p:style>
        </p:sp>
        <p:sp>
          <p:nvSpPr>
            <p:cNvPr id="2235" name="CustomShape 111"/>
            <p:cNvSpPr/>
            <p:nvPr/>
          </p:nvSpPr>
          <p:spPr>
            <a:xfrm>
              <a:off x="7009920" y="3327840"/>
              <a:ext cx="142560" cy="156600"/>
            </a:xfrm>
            <a:custGeom>
              <a:avLst/>
              <a:gdLst/>
              <a:ahLst/>
              <a:rect l="l" t="t" r="r" b="b"/>
              <a:pathLst>
                <a:path w="142" h="112">
                  <a:moveTo>
                    <a:pt x="0" y="112"/>
                  </a:moveTo>
                  <a:cubicBezTo>
                    <a:pt x="14" y="107"/>
                    <a:pt x="30" y="109"/>
                    <a:pt x="44" y="104"/>
                  </a:cubicBezTo>
                  <a:cubicBezTo>
                    <a:pt x="56" y="99"/>
                    <a:pt x="83" y="88"/>
                    <a:pt x="93" y="80"/>
                  </a:cubicBezTo>
                  <a:cubicBezTo>
                    <a:pt x="119" y="59"/>
                    <a:pt x="142" y="39"/>
                    <a:pt x="138" y="0"/>
                  </a:cubicBezTo>
                  <a:cubicBezTo>
                    <a:pt x="134" y="24"/>
                    <a:pt x="129" y="41"/>
                    <a:pt x="103" y="49"/>
                  </a:cubicBezTo>
                  <a:cubicBezTo>
                    <a:pt x="91" y="52"/>
                    <a:pt x="85" y="62"/>
                    <a:pt x="76" y="72"/>
                  </a:cubicBezTo>
                  <a:cubicBezTo>
                    <a:pt x="67" y="84"/>
                    <a:pt x="57" y="87"/>
                    <a:pt x="43" y="92"/>
                  </a:cubicBezTo>
                  <a:cubicBezTo>
                    <a:pt x="35" y="94"/>
                    <a:pt x="20" y="111"/>
                    <a:pt x="13" y="109"/>
                  </a:cubicBezTo>
                </a:path>
              </a:pathLst>
            </a:custGeom>
            <a:solidFill>
              <a:srgbClr val="aa620c"/>
            </a:solidFill>
            <a:ln>
              <a:noFill/>
            </a:ln>
          </p:spPr>
          <p:style>
            <a:lnRef idx="0"/>
            <a:fillRef idx="0"/>
            <a:effectRef idx="0"/>
            <a:fontRef idx="minor"/>
          </p:style>
        </p:sp>
        <p:sp>
          <p:nvSpPr>
            <p:cNvPr id="2236" name="CustomShape 112"/>
            <p:cNvSpPr/>
            <p:nvPr/>
          </p:nvSpPr>
          <p:spPr>
            <a:xfrm>
              <a:off x="6812640" y="2961360"/>
              <a:ext cx="369360" cy="54252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noFill/>
            <a:ln w="7920">
              <a:solidFill>
                <a:srgbClr val="000000"/>
              </a:solidFill>
              <a:round/>
            </a:ln>
          </p:spPr>
          <p:style>
            <a:lnRef idx="0"/>
            <a:fillRef idx="0"/>
            <a:effectRef idx="0"/>
            <a:fontRef idx="minor"/>
          </p:style>
        </p:sp>
        <p:sp>
          <p:nvSpPr>
            <p:cNvPr id="2237" name="CustomShape 113"/>
            <p:cNvSpPr/>
            <p:nvPr/>
          </p:nvSpPr>
          <p:spPr>
            <a:xfrm>
              <a:off x="6892920" y="3101400"/>
              <a:ext cx="215280" cy="30744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noFill/>
            <a:ln w="7920">
              <a:solidFill>
                <a:srgbClr val="ffffff"/>
              </a:solidFill>
              <a:round/>
            </a:ln>
          </p:spPr>
          <p:style>
            <a:lnRef idx="0"/>
            <a:fillRef idx="0"/>
            <a:effectRef idx="0"/>
            <a:fontRef idx="minor"/>
          </p:style>
        </p:sp>
        <p:sp>
          <p:nvSpPr>
            <p:cNvPr id="2238" name="CustomShape 114"/>
            <p:cNvSpPr/>
            <p:nvPr/>
          </p:nvSpPr>
          <p:spPr>
            <a:xfrm>
              <a:off x="6894000" y="3186720"/>
              <a:ext cx="25920" cy="36000"/>
            </a:xfrm>
            <a:prstGeom prst="ellipse">
              <a:avLst/>
            </a:prstGeom>
            <a:solidFill>
              <a:srgbClr val="ffffff"/>
            </a:solidFill>
            <a:ln>
              <a:noFill/>
            </a:ln>
          </p:spPr>
          <p:style>
            <a:lnRef idx="0"/>
            <a:fillRef idx="0"/>
            <a:effectRef idx="0"/>
            <a:fontRef idx="minor"/>
          </p:style>
        </p:sp>
        <p:sp>
          <p:nvSpPr>
            <p:cNvPr id="2239" name="CustomShape 115"/>
            <p:cNvSpPr/>
            <p:nvPr/>
          </p:nvSpPr>
          <p:spPr>
            <a:xfrm>
              <a:off x="6919200" y="3168360"/>
              <a:ext cx="15840" cy="22320"/>
            </a:xfrm>
            <a:prstGeom prst="ellipse">
              <a:avLst/>
            </a:prstGeom>
            <a:solidFill>
              <a:srgbClr val="ffffff"/>
            </a:solidFill>
            <a:ln>
              <a:noFill/>
            </a:ln>
          </p:spPr>
          <p:style>
            <a:lnRef idx="0"/>
            <a:fillRef idx="0"/>
            <a:effectRef idx="0"/>
            <a:fontRef idx="minor"/>
          </p:style>
        </p:sp>
        <p:sp>
          <p:nvSpPr>
            <p:cNvPr id="2240" name="CustomShape 116"/>
            <p:cNvSpPr/>
            <p:nvPr/>
          </p:nvSpPr>
          <p:spPr>
            <a:xfrm>
              <a:off x="6888960" y="3228840"/>
              <a:ext cx="12600" cy="19080"/>
            </a:xfrm>
            <a:prstGeom prst="ellipse">
              <a:avLst/>
            </a:prstGeom>
            <a:solidFill>
              <a:srgbClr val="ffffff"/>
            </a:solidFill>
            <a:ln>
              <a:noFill/>
            </a:ln>
          </p:spPr>
          <p:style>
            <a:lnRef idx="0"/>
            <a:fillRef idx="0"/>
            <a:effectRef idx="0"/>
            <a:fontRef idx="minor"/>
          </p:style>
        </p:sp>
      </p:grpSp>
      <p:sp>
        <p:nvSpPr>
          <p:cNvPr id="2241" name="Line 117"/>
          <p:cNvSpPr/>
          <p:nvPr/>
        </p:nvSpPr>
        <p:spPr>
          <a:xfrm>
            <a:off x="4951080" y="3957120"/>
            <a:ext cx="1092960" cy="444960"/>
          </a:xfrm>
          <a:prstGeom prst="line">
            <a:avLst/>
          </a:prstGeom>
          <a:ln>
            <a:round/>
          </a:ln>
        </p:spPr>
        <p:style>
          <a:lnRef idx="2">
            <a:schemeClr val="dk1"/>
          </a:lnRef>
          <a:fillRef idx="0">
            <a:schemeClr val="dk1"/>
          </a:fillRef>
          <a:effectRef idx="1">
            <a:schemeClr val="dk1"/>
          </a:effectRef>
          <a:fontRef idx="minor"/>
        </p:style>
      </p:sp>
      <p:sp>
        <p:nvSpPr>
          <p:cNvPr id="2242" name="Line 118"/>
          <p:cNvSpPr/>
          <p:nvPr/>
        </p:nvSpPr>
        <p:spPr>
          <a:xfrm flipH="1">
            <a:off x="5994360" y="4313880"/>
            <a:ext cx="113760" cy="193320"/>
          </a:xfrm>
          <a:prstGeom prst="line">
            <a:avLst/>
          </a:prstGeom>
          <a:ln>
            <a:round/>
          </a:ln>
        </p:spPr>
        <p:style>
          <a:lnRef idx="2">
            <a:schemeClr val="dk1"/>
          </a:lnRef>
          <a:fillRef idx="0">
            <a:schemeClr val="dk1"/>
          </a:fillRef>
          <a:effectRef idx="1">
            <a:schemeClr val="dk1"/>
          </a:effectRef>
          <a:fontRef idx="minor"/>
        </p:style>
      </p:sp>
      <p:sp>
        <p:nvSpPr>
          <p:cNvPr id="2243" name="CustomShape 119"/>
          <p:cNvSpPr/>
          <p:nvPr/>
        </p:nvSpPr>
        <p:spPr>
          <a:xfrm>
            <a:off x="6133320" y="4097520"/>
            <a:ext cx="217800" cy="333720"/>
          </a:xfrm>
          <a:prstGeom prst="rect">
            <a:avLst/>
          </a:prstGeom>
          <a:noFill/>
          <a:ln>
            <a:noFill/>
          </a:ln>
        </p:spPr>
        <p:style>
          <a:lnRef idx="0"/>
          <a:fillRef idx="0"/>
          <a:effectRef idx="0"/>
          <a:fontRef idx="minor"/>
        </p:style>
        <p:txBody>
          <a:bodyPr lIns="90000" rIns="90000" tIns="45000" bIns="45000"/>
          <a:p>
            <a:pPr>
              <a:lnSpc>
                <a:spcPct val="100000"/>
              </a:lnSpc>
            </a:pPr>
            <a:r>
              <a:rPr b="0" lang="en-US" sz="1600" spc="-1" strike="noStrike">
                <a:solidFill>
                  <a:srgbClr val="000000"/>
                </a:solidFill>
                <a:latin typeface="Calibri"/>
              </a:rPr>
              <a:t>T</a:t>
            </a:r>
            <a:endParaRPr b="0" lang="en-US" sz="1600" spc="-1" strike="noStrike">
              <a:latin typeface="Arial"/>
            </a:endParaRPr>
          </a:p>
        </p:txBody>
      </p:sp>
      <p:sp>
        <p:nvSpPr>
          <p:cNvPr id="2244" name="CustomShape 120"/>
          <p:cNvSpPr/>
          <p:nvPr/>
        </p:nvSpPr>
        <p:spPr>
          <a:xfrm>
            <a:off x="5819040" y="4607280"/>
            <a:ext cx="350280" cy="333720"/>
          </a:xfrm>
          <a:prstGeom prst="rect">
            <a:avLst/>
          </a:prstGeom>
          <a:noFill/>
          <a:ln>
            <a:noFill/>
          </a:ln>
        </p:spPr>
        <p:style>
          <a:lnRef idx="0"/>
          <a:fillRef idx="0"/>
          <a:effectRef idx="0"/>
          <a:fontRef idx="minor"/>
        </p:style>
        <p:txBody>
          <a:bodyPr lIns="90000" rIns="90000" tIns="45000" bIns="45000"/>
          <a:p>
            <a:pPr>
              <a:lnSpc>
                <a:spcPct val="100000"/>
              </a:lnSpc>
            </a:pPr>
            <a:r>
              <a:rPr b="0" lang="en-US" sz="1600" spc="-1" strike="noStrike">
                <a:solidFill>
                  <a:srgbClr val="000000"/>
                </a:solidFill>
                <a:latin typeface="Calibri"/>
              </a:rPr>
              <a:t>T</a:t>
            </a:r>
            <a:endParaRPr b="0" lang="en-US" sz="1600" spc="-1" strike="noStrike">
              <a:latin typeface="Arial"/>
            </a:endParaRPr>
          </a:p>
        </p:txBody>
      </p:sp>
      <p:sp>
        <p:nvSpPr>
          <p:cNvPr id="2245" name="CustomShape 121"/>
          <p:cNvSpPr/>
          <p:nvPr/>
        </p:nvSpPr>
        <p:spPr>
          <a:xfrm>
            <a:off x="6133320" y="4145040"/>
            <a:ext cx="244080" cy="232560"/>
          </a:xfrm>
          <a:prstGeom prst="ellipse">
            <a:avLst/>
          </a:prstGeom>
          <a:noFill/>
          <a:ln>
            <a:round/>
          </a:ln>
        </p:spPr>
        <p:style>
          <a:lnRef idx="2">
            <a:schemeClr val="accent1">
              <a:shade val="50000"/>
            </a:schemeClr>
          </a:lnRef>
          <a:fillRef idx="1">
            <a:schemeClr val="accent1"/>
          </a:fillRef>
          <a:effectRef idx="0">
            <a:schemeClr val="accent1"/>
          </a:effectRef>
          <a:fontRef idx="minor"/>
        </p:style>
      </p:sp>
      <p:sp>
        <p:nvSpPr>
          <p:cNvPr id="2246" name="CustomShape 122"/>
          <p:cNvSpPr/>
          <p:nvPr/>
        </p:nvSpPr>
        <p:spPr>
          <a:xfrm>
            <a:off x="5819040" y="4645080"/>
            <a:ext cx="242280" cy="255600"/>
          </a:xfrm>
          <a:prstGeom prst="ellipse">
            <a:avLst/>
          </a:prstGeom>
          <a:noFill/>
          <a:ln>
            <a:round/>
          </a:ln>
        </p:spPr>
        <p:style>
          <a:lnRef idx="2">
            <a:schemeClr val="accent1">
              <a:shade val="50000"/>
            </a:schemeClr>
          </a:lnRef>
          <a:fillRef idx="1">
            <a:schemeClr val="accent1"/>
          </a:fillRef>
          <a:effectRef idx="0">
            <a:schemeClr val="accent1"/>
          </a:effectRef>
          <a:fontRef idx="minor"/>
        </p:style>
      </p:sp>
      <p:sp>
        <p:nvSpPr>
          <p:cNvPr id="2247" name="CustomShape 123"/>
          <p:cNvSpPr/>
          <p:nvPr/>
        </p:nvSpPr>
        <p:spPr>
          <a:xfrm>
            <a:off x="6299280" y="3644640"/>
            <a:ext cx="1843200" cy="361080"/>
          </a:xfrm>
          <a:prstGeom prst="rect">
            <a:avLst/>
          </a:prstGeom>
          <a:noFill/>
          <a:ln>
            <a:round/>
          </a:ln>
        </p:spPr>
        <p:style>
          <a:lnRef idx="2">
            <a:schemeClr val="accent1">
              <a:shade val="50000"/>
            </a:schemeClr>
          </a:lnRef>
          <a:fillRef idx="1">
            <a:schemeClr val="accent1"/>
          </a:fillRef>
          <a:effectRef idx="0">
            <a:schemeClr val="accent1"/>
          </a:effectRef>
          <a:fontRef idx="minor"/>
        </p:style>
      </p:sp>
      <p:sp>
        <p:nvSpPr>
          <p:cNvPr id="2248" name="CustomShape 124"/>
          <p:cNvSpPr/>
          <p:nvPr/>
        </p:nvSpPr>
        <p:spPr>
          <a:xfrm>
            <a:off x="6310440" y="5055480"/>
            <a:ext cx="1781640" cy="639360"/>
          </a:xfrm>
          <a:prstGeom prst="rect">
            <a:avLst/>
          </a:prstGeom>
          <a:noFill/>
          <a:ln>
            <a:round/>
          </a:ln>
        </p:spPr>
        <p:style>
          <a:lnRef idx="2">
            <a:schemeClr val="accent1">
              <a:shade val="50000"/>
            </a:schemeClr>
          </a:lnRef>
          <a:fillRef idx="1">
            <a:schemeClr val="accent1"/>
          </a:fillRef>
          <a:effectRef idx="0">
            <a:schemeClr val="accent1"/>
          </a:effectRef>
          <a:fontRef idx="minor"/>
        </p:style>
      </p:sp>
      <p:grpSp>
        <p:nvGrpSpPr>
          <p:cNvPr id="2249" name="Group 125"/>
          <p:cNvGrpSpPr/>
          <p:nvPr/>
        </p:nvGrpSpPr>
        <p:grpSpPr>
          <a:xfrm>
            <a:off x="6507360" y="4248720"/>
            <a:ext cx="214920" cy="303480"/>
            <a:chOff x="6507360" y="4248720"/>
            <a:chExt cx="214920" cy="303480"/>
          </a:xfrm>
        </p:grpSpPr>
        <p:sp>
          <p:nvSpPr>
            <p:cNvPr id="2250" name="CustomShape 126"/>
            <p:cNvSpPr/>
            <p:nvPr/>
          </p:nvSpPr>
          <p:spPr>
            <a:xfrm>
              <a:off x="6507360" y="4248720"/>
              <a:ext cx="214920" cy="30348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solidFill>
              <a:srgbClr val="e4aa68"/>
            </a:solidFill>
            <a:ln>
              <a:noFill/>
            </a:ln>
          </p:spPr>
          <p:style>
            <a:lnRef idx="0"/>
            <a:fillRef idx="0"/>
            <a:effectRef idx="0"/>
            <a:fontRef idx="minor"/>
          </p:style>
        </p:sp>
        <p:sp>
          <p:nvSpPr>
            <p:cNvPr id="2251" name="CustomShape 127"/>
            <p:cNvSpPr/>
            <p:nvPr/>
          </p:nvSpPr>
          <p:spPr>
            <a:xfrm>
              <a:off x="6562440" y="4339800"/>
              <a:ext cx="124920" cy="17172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d88b31"/>
            </a:solidFill>
            <a:ln>
              <a:noFill/>
            </a:ln>
          </p:spPr>
          <p:style>
            <a:lnRef idx="0"/>
            <a:fillRef idx="0"/>
            <a:effectRef idx="0"/>
            <a:fontRef idx="minor"/>
          </p:style>
        </p:sp>
        <p:sp>
          <p:nvSpPr>
            <p:cNvPr id="2252" name="CustomShape 128"/>
            <p:cNvSpPr/>
            <p:nvPr/>
          </p:nvSpPr>
          <p:spPr>
            <a:xfrm>
              <a:off x="6554160" y="4327200"/>
              <a:ext cx="124920" cy="17208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0094b2"/>
            </a:solidFill>
            <a:ln>
              <a:noFill/>
            </a:ln>
          </p:spPr>
          <p:style>
            <a:lnRef idx="0"/>
            <a:fillRef idx="0"/>
            <a:effectRef idx="0"/>
            <a:fontRef idx="minor"/>
          </p:style>
        </p:sp>
        <p:sp>
          <p:nvSpPr>
            <p:cNvPr id="2253" name="CustomShape 129"/>
            <p:cNvSpPr/>
            <p:nvPr/>
          </p:nvSpPr>
          <p:spPr>
            <a:xfrm>
              <a:off x="6509520" y="4258440"/>
              <a:ext cx="182520" cy="240840"/>
            </a:xfrm>
            <a:custGeom>
              <a:avLst/>
              <a:gdLst/>
              <a:ahLst/>
              <a:rect l="l" t="t" r="r" b="b"/>
              <a:pathLst>
                <a:path w="312" h="308">
                  <a:moveTo>
                    <a:pt x="171" y="9"/>
                  </a:moveTo>
                  <a:cubicBezTo>
                    <a:pt x="135" y="24"/>
                    <a:pt x="92" y="35"/>
                    <a:pt x="63" y="63"/>
                  </a:cubicBezTo>
                  <a:cubicBezTo>
                    <a:pt x="39" y="86"/>
                    <a:pt x="48" y="116"/>
                    <a:pt x="44" y="145"/>
                  </a:cubicBezTo>
                  <a:cubicBezTo>
                    <a:pt x="41" y="169"/>
                    <a:pt x="0" y="217"/>
                    <a:pt x="10" y="237"/>
                  </a:cubicBezTo>
                  <a:cubicBezTo>
                    <a:pt x="16" y="251"/>
                    <a:pt x="34" y="255"/>
                    <a:pt x="46" y="265"/>
                  </a:cubicBezTo>
                  <a:cubicBezTo>
                    <a:pt x="50" y="269"/>
                    <a:pt x="54" y="273"/>
                    <a:pt x="56" y="279"/>
                  </a:cubicBezTo>
                  <a:cubicBezTo>
                    <a:pt x="58" y="283"/>
                    <a:pt x="57" y="300"/>
                    <a:pt x="63" y="303"/>
                  </a:cubicBezTo>
                  <a:cubicBezTo>
                    <a:pt x="71" y="308"/>
                    <a:pt x="80" y="294"/>
                    <a:pt x="90" y="290"/>
                  </a:cubicBezTo>
                  <a:cubicBezTo>
                    <a:pt x="82" y="287"/>
                    <a:pt x="75" y="297"/>
                    <a:pt x="67" y="292"/>
                  </a:cubicBezTo>
                  <a:cubicBezTo>
                    <a:pt x="58" y="285"/>
                    <a:pt x="64" y="276"/>
                    <a:pt x="59" y="262"/>
                  </a:cubicBezTo>
                  <a:cubicBezTo>
                    <a:pt x="57" y="255"/>
                    <a:pt x="42" y="244"/>
                    <a:pt x="42" y="238"/>
                  </a:cubicBezTo>
                  <a:cubicBezTo>
                    <a:pt x="43" y="217"/>
                    <a:pt x="73" y="223"/>
                    <a:pt x="64" y="195"/>
                  </a:cubicBezTo>
                  <a:cubicBezTo>
                    <a:pt x="53" y="172"/>
                    <a:pt x="65" y="94"/>
                    <a:pt x="98" y="89"/>
                  </a:cubicBezTo>
                  <a:cubicBezTo>
                    <a:pt x="113" y="86"/>
                    <a:pt x="124" y="108"/>
                    <a:pt x="140" y="87"/>
                  </a:cubicBezTo>
                  <a:cubicBezTo>
                    <a:pt x="149" y="76"/>
                    <a:pt x="142" y="62"/>
                    <a:pt x="152" y="51"/>
                  </a:cubicBezTo>
                  <a:cubicBezTo>
                    <a:pt x="174" y="24"/>
                    <a:pt x="205" y="25"/>
                    <a:pt x="230" y="44"/>
                  </a:cubicBezTo>
                  <a:cubicBezTo>
                    <a:pt x="243" y="54"/>
                    <a:pt x="247" y="65"/>
                    <a:pt x="259" y="76"/>
                  </a:cubicBezTo>
                  <a:cubicBezTo>
                    <a:pt x="274" y="92"/>
                    <a:pt x="296" y="87"/>
                    <a:pt x="312" y="93"/>
                  </a:cubicBezTo>
                  <a:cubicBezTo>
                    <a:pt x="280" y="86"/>
                    <a:pt x="271" y="55"/>
                    <a:pt x="247" y="37"/>
                  </a:cubicBezTo>
                  <a:cubicBezTo>
                    <a:pt x="229" y="24"/>
                    <a:pt x="197" y="0"/>
                    <a:pt x="184" y="8"/>
                  </a:cubicBezTo>
                </a:path>
              </a:pathLst>
            </a:custGeom>
            <a:solidFill>
              <a:srgbClr val="e7c092"/>
            </a:solidFill>
            <a:ln>
              <a:noFill/>
            </a:ln>
          </p:spPr>
          <p:style>
            <a:lnRef idx="0"/>
            <a:fillRef idx="0"/>
            <a:effectRef idx="0"/>
            <a:fontRef idx="minor"/>
          </p:style>
        </p:sp>
        <p:sp>
          <p:nvSpPr>
            <p:cNvPr id="2254" name="CustomShape 130"/>
            <p:cNvSpPr/>
            <p:nvPr/>
          </p:nvSpPr>
          <p:spPr>
            <a:xfrm>
              <a:off x="6513480" y="4268520"/>
              <a:ext cx="90000" cy="192240"/>
            </a:xfrm>
            <a:custGeom>
              <a:avLst/>
              <a:gdLst/>
              <a:ahLst/>
              <a:rect l="l" t="t" r="r" b="b"/>
              <a:pathLst>
                <a:path w="154" h="246">
                  <a:moveTo>
                    <a:pt x="13" y="234"/>
                  </a:moveTo>
                  <a:cubicBezTo>
                    <a:pt x="1" y="228"/>
                    <a:pt x="0" y="222"/>
                    <a:pt x="2" y="210"/>
                  </a:cubicBezTo>
                  <a:cubicBezTo>
                    <a:pt x="5" y="195"/>
                    <a:pt x="13" y="183"/>
                    <a:pt x="19" y="170"/>
                  </a:cubicBezTo>
                  <a:cubicBezTo>
                    <a:pt x="24" y="161"/>
                    <a:pt x="28" y="152"/>
                    <a:pt x="32" y="143"/>
                  </a:cubicBezTo>
                  <a:cubicBezTo>
                    <a:pt x="36" y="132"/>
                    <a:pt x="36" y="122"/>
                    <a:pt x="36" y="111"/>
                  </a:cubicBezTo>
                  <a:cubicBezTo>
                    <a:pt x="36" y="99"/>
                    <a:pt x="38" y="87"/>
                    <a:pt x="40" y="75"/>
                  </a:cubicBezTo>
                  <a:cubicBezTo>
                    <a:pt x="42" y="59"/>
                    <a:pt x="48" y="50"/>
                    <a:pt x="61" y="40"/>
                  </a:cubicBezTo>
                  <a:cubicBezTo>
                    <a:pt x="75" y="29"/>
                    <a:pt x="92" y="23"/>
                    <a:pt x="108" y="16"/>
                  </a:cubicBezTo>
                  <a:cubicBezTo>
                    <a:pt x="123" y="9"/>
                    <a:pt x="138" y="3"/>
                    <a:pt x="154" y="0"/>
                  </a:cubicBezTo>
                  <a:cubicBezTo>
                    <a:pt x="145" y="3"/>
                    <a:pt x="136" y="7"/>
                    <a:pt x="129" y="14"/>
                  </a:cubicBezTo>
                  <a:cubicBezTo>
                    <a:pt x="121" y="21"/>
                    <a:pt x="120" y="28"/>
                    <a:pt x="115" y="37"/>
                  </a:cubicBezTo>
                  <a:cubicBezTo>
                    <a:pt x="109" y="47"/>
                    <a:pt x="106" y="48"/>
                    <a:pt x="97" y="47"/>
                  </a:cubicBezTo>
                  <a:cubicBezTo>
                    <a:pt x="88" y="46"/>
                    <a:pt x="78" y="49"/>
                    <a:pt x="71" y="55"/>
                  </a:cubicBezTo>
                  <a:cubicBezTo>
                    <a:pt x="52" y="72"/>
                    <a:pt x="44" y="102"/>
                    <a:pt x="45" y="127"/>
                  </a:cubicBezTo>
                  <a:cubicBezTo>
                    <a:pt x="46" y="143"/>
                    <a:pt x="42" y="155"/>
                    <a:pt x="32" y="167"/>
                  </a:cubicBezTo>
                  <a:cubicBezTo>
                    <a:pt x="27" y="173"/>
                    <a:pt x="20" y="179"/>
                    <a:pt x="17" y="186"/>
                  </a:cubicBezTo>
                  <a:cubicBezTo>
                    <a:pt x="14" y="192"/>
                    <a:pt x="14" y="199"/>
                    <a:pt x="13" y="206"/>
                  </a:cubicBezTo>
                  <a:cubicBezTo>
                    <a:pt x="11" y="223"/>
                    <a:pt x="21" y="234"/>
                    <a:pt x="32" y="246"/>
                  </a:cubicBezTo>
                </a:path>
              </a:pathLst>
            </a:custGeom>
            <a:solidFill>
              <a:srgbClr val="f8ede0"/>
            </a:solidFill>
            <a:ln>
              <a:noFill/>
            </a:ln>
          </p:spPr>
          <p:style>
            <a:lnRef idx="0"/>
            <a:fillRef idx="0"/>
            <a:effectRef idx="0"/>
            <a:fontRef idx="minor"/>
          </p:style>
        </p:sp>
        <p:sp>
          <p:nvSpPr>
            <p:cNvPr id="2255" name="CustomShape 131"/>
            <p:cNvSpPr/>
            <p:nvPr/>
          </p:nvSpPr>
          <p:spPr>
            <a:xfrm>
              <a:off x="6558120" y="4339800"/>
              <a:ext cx="107280" cy="125640"/>
            </a:xfrm>
            <a:custGeom>
              <a:avLst/>
              <a:gdLst/>
              <a:ahLst/>
              <a:rect l="l" t="t" r="r" b="b"/>
              <a:pathLst>
                <a:path w="184" h="161">
                  <a:moveTo>
                    <a:pt x="9" y="119"/>
                  </a:moveTo>
                  <a:cubicBezTo>
                    <a:pt x="0" y="99"/>
                    <a:pt x="8" y="72"/>
                    <a:pt x="23" y="57"/>
                  </a:cubicBezTo>
                  <a:cubicBezTo>
                    <a:pt x="36" y="45"/>
                    <a:pt x="53" y="40"/>
                    <a:pt x="66" y="29"/>
                  </a:cubicBezTo>
                  <a:cubicBezTo>
                    <a:pt x="82" y="15"/>
                    <a:pt x="104" y="4"/>
                    <a:pt x="125" y="2"/>
                  </a:cubicBezTo>
                  <a:cubicBezTo>
                    <a:pt x="139" y="1"/>
                    <a:pt x="150" y="0"/>
                    <a:pt x="161" y="9"/>
                  </a:cubicBezTo>
                  <a:cubicBezTo>
                    <a:pt x="170" y="15"/>
                    <a:pt x="184" y="37"/>
                    <a:pt x="183" y="49"/>
                  </a:cubicBezTo>
                  <a:cubicBezTo>
                    <a:pt x="164" y="32"/>
                    <a:pt x="150" y="18"/>
                    <a:pt x="124" y="26"/>
                  </a:cubicBezTo>
                  <a:cubicBezTo>
                    <a:pt x="115" y="28"/>
                    <a:pt x="105" y="31"/>
                    <a:pt x="98" y="38"/>
                  </a:cubicBezTo>
                  <a:cubicBezTo>
                    <a:pt x="91" y="45"/>
                    <a:pt x="91" y="54"/>
                    <a:pt x="83" y="61"/>
                  </a:cubicBezTo>
                  <a:cubicBezTo>
                    <a:pt x="67" y="76"/>
                    <a:pt x="25" y="79"/>
                    <a:pt x="25" y="108"/>
                  </a:cubicBezTo>
                  <a:cubicBezTo>
                    <a:pt x="25" y="128"/>
                    <a:pt x="48" y="141"/>
                    <a:pt x="49" y="161"/>
                  </a:cubicBezTo>
                  <a:cubicBezTo>
                    <a:pt x="41" y="151"/>
                    <a:pt x="37" y="142"/>
                    <a:pt x="27" y="133"/>
                  </a:cubicBezTo>
                  <a:cubicBezTo>
                    <a:pt x="22" y="129"/>
                    <a:pt x="13" y="129"/>
                    <a:pt x="10" y="119"/>
                  </a:cubicBezTo>
                </a:path>
              </a:pathLst>
            </a:custGeom>
            <a:solidFill>
              <a:srgbClr val="91bed1"/>
            </a:solidFill>
            <a:ln>
              <a:noFill/>
            </a:ln>
          </p:spPr>
          <p:style>
            <a:lnRef idx="0"/>
            <a:fillRef idx="0"/>
            <a:effectRef idx="0"/>
            <a:fontRef idx="minor"/>
          </p:style>
        </p:sp>
        <p:sp>
          <p:nvSpPr>
            <p:cNvPr id="2256" name="CustomShape 132"/>
            <p:cNvSpPr/>
            <p:nvPr/>
          </p:nvSpPr>
          <p:spPr>
            <a:xfrm>
              <a:off x="6594120" y="4383720"/>
              <a:ext cx="85680" cy="109080"/>
            </a:xfrm>
            <a:custGeom>
              <a:avLst/>
              <a:gdLst/>
              <a:ahLst/>
              <a:rect l="l" t="t" r="r" b="b"/>
              <a:pathLst>
                <a:path w="147" h="140">
                  <a:moveTo>
                    <a:pt x="0" y="118"/>
                  </a:moveTo>
                  <a:cubicBezTo>
                    <a:pt x="4" y="127"/>
                    <a:pt x="34" y="134"/>
                    <a:pt x="44" y="137"/>
                  </a:cubicBezTo>
                  <a:cubicBezTo>
                    <a:pt x="59" y="140"/>
                    <a:pt x="86" y="133"/>
                    <a:pt x="95" y="121"/>
                  </a:cubicBezTo>
                  <a:cubicBezTo>
                    <a:pt x="101" y="114"/>
                    <a:pt x="103" y="104"/>
                    <a:pt x="107" y="96"/>
                  </a:cubicBezTo>
                  <a:cubicBezTo>
                    <a:pt x="111" y="88"/>
                    <a:pt x="117" y="84"/>
                    <a:pt x="122" y="78"/>
                  </a:cubicBezTo>
                  <a:cubicBezTo>
                    <a:pt x="139" y="57"/>
                    <a:pt x="147" y="23"/>
                    <a:pt x="126" y="0"/>
                  </a:cubicBezTo>
                  <a:cubicBezTo>
                    <a:pt x="130" y="14"/>
                    <a:pt x="132" y="35"/>
                    <a:pt x="116" y="43"/>
                  </a:cubicBezTo>
                  <a:cubicBezTo>
                    <a:pt x="111" y="45"/>
                    <a:pt x="103" y="44"/>
                    <a:pt x="98" y="48"/>
                  </a:cubicBezTo>
                  <a:cubicBezTo>
                    <a:pt x="91" y="54"/>
                    <a:pt x="95" y="54"/>
                    <a:pt x="96" y="61"/>
                  </a:cubicBezTo>
                  <a:cubicBezTo>
                    <a:pt x="99" y="75"/>
                    <a:pt x="95" y="80"/>
                    <a:pt x="79" y="81"/>
                  </a:cubicBezTo>
                  <a:cubicBezTo>
                    <a:pt x="73" y="81"/>
                    <a:pt x="64" y="78"/>
                    <a:pt x="61" y="84"/>
                  </a:cubicBezTo>
                  <a:cubicBezTo>
                    <a:pt x="58" y="90"/>
                    <a:pt x="66" y="98"/>
                    <a:pt x="68" y="103"/>
                  </a:cubicBezTo>
                  <a:cubicBezTo>
                    <a:pt x="72" y="115"/>
                    <a:pt x="67" y="124"/>
                    <a:pt x="53" y="124"/>
                  </a:cubicBezTo>
                  <a:cubicBezTo>
                    <a:pt x="42" y="123"/>
                    <a:pt x="43" y="113"/>
                    <a:pt x="32" y="115"/>
                  </a:cubicBezTo>
                  <a:cubicBezTo>
                    <a:pt x="25" y="116"/>
                    <a:pt x="23" y="120"/>
                    <a:pt x="15" y="121"/>
                  </a:cubicBezTo>
                  <a:cubicBezTo>
                    <a:pt x="13" y="121"/>
                    <a:pt x="3" y="120"/>
                    <a:pt x="2" y="119"/>
                  </a:cubicBezTo>
                </a:path>
              </a:pathLst>
            </a:custGeom>
            <a:solidFill>
              <a:srgbClr val="00768f"/>
            </a:solidFill>
            <a:ln>
              <a:noFill/>
            </a:ln>
          </p:spPr>
          <p:style>
            <a:lnRef idx="0"/>
            <a:fillRef idx="0"/>
            <a:effectRef idx="0"/>
            <a:fontRef idx="minor"/>
          </p:style>
        </p:sp>
        <p:sp>
          <p:nvSpPr>
            <p:cNvPr id="2257" name="CustomShape 133"/>
            <p:cNvSpPr/>
            <p:nvPr/>
          </p:nvSpPr>
          <p:spPr>
            <a:xfrm>
              <a:off x="6561720" y="4335840"/>
              <a:ext cx="76680" cy="84240"/>
            </a:xfrm>
            <a:custGeom>
              <a:avLst/>
              <a:gdLst/>
              <a:ahLst/>
              <a:rect l="l" t="t" r="r" b="b"/>
              <a:pathLst>
                <a:path w="131" h="108">
                  <a:moveTo>
                    <a:pt x="0" y="104"/>
                  </a:moveTo>
                  <a:cubicBezTo>
                    <a:pt x="0" y="88"/>
                    <a:pt x="1" y="68"/>
                    <a:pt x="15" y="58"/>
                  </a:cubicBezTo>
                  <a:cubicBezTo>
                    <a:pt x="26" y="50"/>
                    <a:pt x="40" y="47"/>
                    <a:pt x="51" y="40"/>
                  </a:cubicBezTo>
                  <a:cubicBezTo>
                    <a:pt x="75" y="24"/>
                    <a:pt x="99" y="0"/>
                    <a:pt x="131" y="7"/>
                  </a:cubicBezTo>
                  <a:cubicBezTo>
                    <a:pt x="114" y="6"/>
                    <a:pt x="93" y="17"/>
                    <a:pt x="80" y="27"/>
                  </a:cubicBezTo>
                  <a:cubicBezTo>
                    <a:pt x="74" y="32"/>
                    <a:pt x="72" y="36"/>
                    <a:pt x="69" y="43"/>
                  </a:cubicBezTo>
                  <a:cubicBezTo>
                    <a:pt x="63" y="54"/>
                    <a:pt x="63" y="52"/>
                    <a:pt x="51" y="53"/>
                  </a:cubicBezTo>
                  <a:cubicBezTo>
                    <a:pt x="32" y="54"/>
                    <a:pt x="32" y="71"/>
                    <a:pt x="21" y="83"/>
                  </a:cubicBezTo>
                  <a:cubicBezTo>
                    <a:pt x="13" y="91"/>
                    <a:pt x="5" y="96"/>
                    <a:pt x="0" y="108"/>
                  </a:cubicBezTo>
                </a:path>
              </a:pathLst>
            </a:custGeom>
            <a:solidFill>
              <a:srgbClr val="e4edf2"/>
            </a:solidFill>
            <a:ln>
              <a:noFill/>
            </a:ln>
          </p:spPr>
          <p:style>
            <a:lnRef idx="0"/>
            <a:fillRef idx="0"/>
            <a:effectRef idx="0"/>
            <a:fontRef idx="minor"/>
          </p:style>
        </p:sp>
        <p:sp>
          <p:nvSpPr>
            <p:cNvPr id="2258" name="CustomShape 134"/>
            <p:cNvSpPr/>
            <p:nvPr/>
          </p:nvSpPr>
          <p:spPr>
            <a:xfrm>
              <a:off x="6580080" y="4336560"/>
              <a:ext cx="135000" cy="205560"/>
            </a:xfrm>
            <a:custGeom>
              <a:avLst/>
              <a:gdLst/>
              <a:ahLst/>
              <a:rect l="l" t="t" r="r" b="b"/>
              <a:pathLst>
                <a:path w="231" h="263">
                  <a:moveTo>
                    <a:pt x="0" y="232"/>
                  </a:moveTo>
                  <a:cubicBezTo>
                    <a:pt x="23" y="243"/>
                    <a:pt x="48" y="260"/>
                    <a:pt x="76" y="261"/>
                  </a:cubicBezTo>
                  <a:cubicBezTo>
                    <a:pt x="96" y="263"/>
                    <a:pt x="119" y="251"/>
                    <a:pt x="137" y="242"/>
                  </a:cubicBezTo>
                  <a:cubicBezTo>
                    <a:pt x="155" y="233"/>
                    <a:pt x="178" y="223"/>
                    <a:pt x="190" y="207"/>
                  </a:cubicBezTo>
                  <a:cubicBezTo>
                    <a:pt x="200" y="195"/>
                    <a:pt x="211" y="180"/>
                    <a:pt x="215" y="164"/>
                  </a:cubicBezTo>
                  <a:cubicBezTo>
                    <a:pt x="218" y="148"/>
                    <a:pt x="212" y="132"/>
                    <a:pt x="211" y="116"/>
                  </a:cubicBezTo>
                  <a:cubicBezTo>
                    <a:pt x="211" y="100"/>
                    <a:pt x="224" y="83"/>
                    <a:pt x="228" y="66"/>
                  </a:cubicBezTo>
                  <a:cubicBezTo>
                    <a:pt x="231" y="48"/>
                    <a:pt x="231" y="14"/>
                    <a:pt x="218" y="0"/>
                  </a:cubicBezTo>
                  <a:cubicBezTo>
                    <a:pt x="225" y="24"/>
                    <a:pt x="227" y="45"/>
                    <a:pt x="214" y="68"/>
                  </a:cubicBezTo>
                  <a:cubicBezTo>
                    <a:pt x="204" y="86"/>
                    <a:pt x="188" y="94"/>
                    <a:pt x="189" y="116"/>
                  </a:cubicBezTo>
                  <a:cubicBezTo>
                    <a:pt x="189" y="131"/>
                    <a:pt x="204" y="161"/>
                    <a:pt x="185" y="171"/>
                  </a:cubicBezTo>
                  <a:cubicBezTo>
                    <a:pt x="170" y="178"/>
                    <a:pt x="154" y="164"/>
                    <a:pt x="147" y="187"/>
                  </a:cubicBezTo>
                  <a:cubicBezTo>
                    <a:pt x="143" y="202"/>
                    <a:pt x="149" y="215"/>
                    <a:pt x="135" y="226"/>
                  </a:cubicBezTo>
                  <a:cubicBezTo>
                    <a:pt x="127" y="231"/>
                    <a:pt x="120" y="229"/>
                    <a:pt x="112" y="230"/>
                  </a:cubicBezTo>
                  <a:cubicBezTo>
                    <a:pt x="100" y="232"/>
                    <a:pt x="98" y="234"/>
                    <a:pt x="89" y="242"/>
                  </a:cubicBezTo>
                  <a:cubicBezTo>
                    <a:pt x="71" y="255"/>
                    <a:pt x="47" y="257"/>
                    <a:pt x="28" y="245"/>
                  </a:cubicBezTo>
                </a:path>
              </a:pathLst>
            </a:custGeom>
            <a:solidFill>
              <a:srgbClr val="d88b31"/>
            </a:solidFill>
            <a:ln>
              <a:noFill/>
            </a:ln>
          </p:spPr>
          <p:style>
            <a:lnRef idx="0"/>
            <a:fillRef idx="0"/>
            <a:effectRef idx="0"/>
            <a:fontRef idx="minor"/>
          </p:style>
        </p:sp>
        <p:sp>
          <p:nvSpPr>
            <p:cNvPr id="2259" name="CustomShape 135"/>
            <p:cNvSpPr/>
            <p:nvPr/>
          </p:nvSpPr>
          <p:spPr>
            <a:xfrm>
              <a:off x="6622200" y="4454280"/>
              <a:ext cx="82800" cy="87480"/>
            </a:xfrm>
            <a:custGeom>
              <a:avLst/>
              <a:gdLst/>
              <a:ahLst/>
              <a:rect l="l" t="t" r="r" b="b"/>
              <a:pathLst>
                <a:path w="142" h="112">
                  <a:moveTo>
                    <a:pt x="0" y="112"/>
                  </a:moveTo>
                  <a:cubicBezTo>
                    <a:pt x="14" y="107"/>
                    <a:pt x="30" y="109"/>
                    <a:pt x="44" y="104"/>
                  </a:cubicBezTo>
                  <a:cubicBezTo>
                    <a:pt x="56" y="99"/>
                    <a:pt x="83" y="88"/>
                    <a:pt x="93" y="80"/>
                  </a:cubicBezTo>
                  <a:cubicBezTo>
                    <a:pt x="119" y="59"/>
                    <a:pt x="142" y="39"/>
                    <a:pt x="138" y="0"/>
                  </a:cubicBezTo>
                  <a:cubicBezTo>
                    <a:pt x="134" y="24"/>
                    <a:pt x="129" y="41"/>
                    <a:pt x="103" y="49"/>
                  </a:cubicBezTo>
                  <a:cubicBezTo>
                    <a:pt x="91" y="52"/>
                    <a:pt x="85" y="62"/>
                    <a:pt x="76" y="72"/>
                  </a:cubicBezTo>
                  <a:cubicBezTo>
                    <a:pt x="67" y="84"/>
                    <a:pt x="57" y="87"/>
                    <a:pt x="43" y="92"/>
                  </a:cubicBezTo>
                  <a:cubicBezTo>
                    <a:pt x="35" y="94"/>
                    <a:pt x="20" y="111"/>
                    <a:pt x="13" y="109"/>
                  </a:cubicBezTo>
                </a:path>
              </a:pathLst>
            </a:custGeom>
            <a:solidFill>
              <a:srgbClr val="aa620c"/>
            </a:solidFill>
            <a:ln>
              <a:noFill/>
            </a:ln>
          </p:spPr>
          <p:style>
            <a:lnRef idx="0"/>
            <a:fillRef idx="0"/>
            <a:effectRef idx="0"/>
            <a:fontRef idx="minor"/>
          </p:style>
        </p:sp>
        <p:sp>
          <p:nvSpPr>
            <p:cNvPr id="2260" name="CustomShape 136"/>
            <p:cNvSpPr/>
            <p:nvPr/>
          </p:nvSpPr>
          <p:spPr>
            <a:xfrm>
              <a:off x="6507360" y="4248720"/>
              <a:ext cx="214920" cy="30348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noFill/>
            <a:ln w="7920">
              <a:solidFill>
                <a:srgbClr val="000000"/>
              </a:solidFill>
              <a:round/>
            </a:ln>
          </p:spPr>
          <p:style>
            <a:lnRef idx="0"/>
            <a:fillRef idx="0"/>
            <a:effectRef idx="0"/>
            <a:fontRef idx="minor"/>
          </p:style>
        </p:sp>
        <p:sp>
          <p:nvSpPr>
            <p:cNvPr id="2261" name="CustomShape 137"/>
            <p:cNvSpPr/>
            <p:nvPr/>
          </p:nvSpPr>
          <p:spPr>
            <a:xfrm>
              <a:off x="6554160" y="4327200"/>
              <a:ext cx="124920" cy="17208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noFill/>
            <a:ln w="7920">
              <a:solidFill>
                <a:srgbClr val="ffffff"/>
              </a:solidFill>
              <a:round/>
            </a:ln>
          </p:spPr>
          <p:style>
            <a:lnRef idx="0"/>
            <a:fillRef idx="0"/>
            <a:effectRef idx="0"/>
            <a:fontRef idx="minor"/>
          </p:style>
        </p:sp>
        <p:sp>
          <p:nvSpPr>
            <p:cNvPr id="2262" name="CustomShape 138"/>
            <p:cNvSpPr/>
            <p:nvPr/>
          </p:nvSpPr>
          <p:spPr>
            <a:xfrm>
              <a:off x="6554520" y="4375080"/>
              <a:ext cx="14760" cy="19800"/>
            </a:xfrm>
            <a:prstGeom prst="ellipse">
              <a:avLst/>
            </a:prstGeom>
            <a:solidFill>
              <a:srgbClr val="ffffff"/>
            </a:solidFill>
            <a:ln>
              <a:noFill/>
            </a:ln>
          </p:spPr>
          <p:style>
            <a:lnRef idx="0"/>
            <a:fillRef idx="0"/>
            <a:effectRef idx="0"/>
            <a:fontRef idx="minor"/>
          </p:style>
        </p:sp>
        <p:sp>
          <p:nvSpPr>
            <p:cNvPr id="2263" name="CustomShape 139"/>
            <p:cNvSpPr/>
            <p:nvPr/>
          </p:nvSpPr>
          <p:spPr>
            <a:xfrm>
              <a:off x="6569280" y="4365000"/>
              <a:ext cx="9000" cy="12240"/>
            </a:xfrm>
            <a:prstGeom prst="ellipse">
              <a:avLst/>
            </a:prstGeom>
            <a:solidFill>
              <a:srgbClr val="ffffff"/>
            </a:solidFill>
            <a:ln>
              <a:noFill/>
            </a:ln>
          </p:spPr>
          <p:style>
            <a:lnRef idx="0"/>
            <a:fillRef idx="0"/>
            <a:effectRef idx="0"/>
            <a:fontRef idx="minor"/>
          </p:style>
        </p:sp>
        <p:sp>
          <p:nvSpPr>
            <p:cNvPr id="2264" name="CustomShape 140"/>
            <p:cNvSpPr/>
            <p:nvPr/>
          </p:nvSpPr>
          <p:spPr>
            <a:xfrm>
              <a:off x="6551640" y="4398480"/>
              <a:ext cx="7200" cy="10440"/>
            </a:xfrm>
            <a:prstGeom prst="ellipse">
              <a:avLst/>
            </a:prstGeom>
            <a:solidFill>
              <a:srgbClr val="ffffff"/>
            </a:solidFill>
            <a:ln>
              <a:noFill/>
            </a:ln>
          </p:spPr>
          <p:style>
            <a:lnRef idx="0"/>
            <a:fillRef idx="0"/>
            <a:effectRef idx="0"/>
            <a:fontRef idx="minor"/>
          </p:style>
        </p:sp>
      </p:grpSp>
      <p:grpSp>
        <p:nvGrpSpPr>
          <p:cNvPr id="2265" name="Group 141"/>
          <p:cNvGrpSpPr/>
          <p:nvPr/>
        </p:nvGrpSpPr>
        <p:grpSpPr>
          <a:xfrm>
            <a:off x="6664320" y="4264920"/>
            <a:ext cx="237240" cy="315720"/>
            <a:chOff x="6664320" y="4264920"/>
            <a:chExt cx="237240" cy="315720"/>
          </a:xfrm>
        </p:grpSpPr>
        <p:sp>
          <p:nvSpPr>
            <p:cNvPr id="2266" name="CustomShape 142"/>
            <p:cNvSpPr/>
            <p:nvPr/>
          </p:nvSpPr>
          <p:spPr>
            <a:xfrm>
              <a:off x="6664320" y="4264920"/>
              <a:ext cx="237240" cy="31572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solidFill>
              <a:srgbClr val="e4aa68"/>
            </a:solidFill>
            <a:ln>
              <a:noFill/>
            </a:ln>
          </p:spPr>
          <p:style>
            <a:lnRef idx="0"/>
            <a:fillRef idx="0"/>
            <a:effectRef idx="0"/>
            <a:fontRef idx="minor"/>
          </p:style>
        </p:sp>
        <p:sp>
          <p:nvSpPr>
            <p:cNvPr id="2267" name="CustomShape 143"/>
            <p:cNvSpPr/>
            <p:nvPr/>
          </p:nvSpPr>
          <p:spPr>
            <a:xfrm>
              <a:off x="6725160" y="4359600"/>
              <a:ext cx="138240" cy="17856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d88b31"/>
            </a:solidFill>
            <a:ln>
              <a:noFill/>
            </a:ln>
          </p:spPr>
          <p:style>
            <a:lnRef idx="0"/>
            <a:fillRef idx="0"/>
            <a:effectRef idx="0"/>
            <a:fontRef idx="minor"/>
          </p:style>
        </p:sp>
        <p:sp>
          <p:nvSpPr>
            <p:cNvPr id="2268" name="CustomShape 144"/>
            <p:cNvSpPr/>
            <p:nvPr/>
          </p:nvSpPr>
          <p:spPr>
            <a:xfrm>
              <a:off x="6716160" y="4346280"/>
              <a:ext cx="138240" cy="17892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0094b2"/>
            </a:solidFill>
            <a:ln>
              <a:noFill/>
            </a:ln>
          </p:spPr>
          <p:style>
            <a:lnRef idx="0"/>
            <a:fillRef idx="0"/>
            <a:effectRef idx="0"/>
            <a:fontRef idx="minor"/>
          </p:style>
        </p:sp>
        <p:sp>
          <p:nvSpPr>
            <p:cNvPr id="2269" name="CustomShape 145"/>
            <p:cNvSpPr/>
            <p:nvPr/>
          </p:nvSpPr>
          <p:spPr>
            <a:xfrm>
              <a:off x="6666840" y="4274640"/>
              <a:ext cx="201600" cy="250920"/>
            </a:xfrm>
            <a:custGeom>
              <a:avLst/>
              <a:gdLst/>
              <a:ahLst/>
              <a:rect l="l" t="t" r="r" b="b"/>
              <a:pathLst>
                <a:path w="312" h="308">
                  <a:moveTo>
                    <a:pt x="171" y="9"/>
                  </a:moveTo>
                  <a:cubicBezTo>
                    <a:pt x="135" y="24"/>
                    <a:pt x="92" y="35"/>
                    <a:pt x="63" y="63"/>
                  </a:cubicBezTo>
                  <a:cubicBezTo>
                    <a:pt x="39" y="86"/>
                    <a:pt x="48" y="116"/>
                    <a:pt x="44" y="145"/>
                  </a:cubicBezTo>
                  <a:cubicBezTo>
                    <a:pt x="41" y="169"/>
                    <a:pt x="0" y="217"/>
                    <a:pt x="10" y="237"/>
                  </a:cubicBezTo>
                  <a:cubicBezTo>
                    <a:pt x="16" y="251"/>
                    <a:pt x="34" y="255"/>
                    <a:pt x="46" y="265"/>
                  </a:cubicBezTo>
                  <a:cubicBezTo>
                    <a:pt x="50" y="269"/>
                    <a:pt x="54" y="273"/>
                    <a:pt x="56" y="279"/>
                  </a:cubicBezTo>
                  <a:cubicBezTo>
                    <a:pt x="58" y="283"/>
                    <a:pt x="57" y="300"/>
                    <a:pt x="63" y="303"/>
                  </a:cubicBezTo>
                  <a:cubicBezTo>
                    <a:pt x="71" y="308"/>
                    <a:pt x="80" y="294"/>
                    <a:pt x="90" y="290"/>
                  </a:cubicBezTo>
                  <a:cubicBezTo>
                    <a:pt x="82" y="287"/>
                    <a:pt x="75" y="297"/>
                    <a:pt x="67" y="292"/>
                  </a:cubicBezTo>
                  <a:cubicBezTo>
                    <a:pt x="58" y="285"/>
                    <a:pt x="64" y="276"/>
                    <a:pt x="59" y="262"/>
                  </a:cubicBezTo>
                  <a:cubicBezTo>
                    <a:pt x="57" y="255"/>
                    <a:pt x="42" y="244"/>
                    <a:pt x="42" y="238"/>
                  </a:cubicBezTo>
                  <a:cubicBezTo>
                    <a:pt x="43" y="217"/>
                    <a:pt x="73" y="223"/>
                    <a:pt x="64" y="195"/>
                  </a:cubicBezTo>
                  <a:cubicBezTo>
                    <a:pt x="53" y="172"/>
                    <a:pt x="65" y="94"/>
                    <a:pt x="98" y="89"/>
                  </a:cubicBezTo>
                  <a:cubicBezTo>
                    <a:pt x="113" y="86"/>
                    <a:pt x="124" y="108"/>
                    <a:pt x="140" y="87"/>
                  </a:cubicBezTo>
                  <a:cubicBezTo>
                    <a:pt x="149" y="76"/>
                    <a:pt x="142" y="62"/>
                    <a:pt x="152" y="51"/>
                  </a:cubicBezTo>
                  <a:cubicBezTo>
                    <a:pt x="174" y="24"/>
                    <a:pt x="205" y="25"/>
                    <a:pt x="230" y="44"/>
                  </a:cubicBezTo>
                  <a:cubicBezTo>
                    <a:pt x="243" y="54"/>
                    <a:pt x="247" y="65"/>
                    <a:pt x="259" y="76"/>
                  </a:cubicBezTo>
                  <a:cubicBezTo>
                    <a:pt x="274" y="92"/>
                    <a:pt x="296" y="87"/>
                    <a:pt x="312" y="93"/>
                  </a:cubicBezTo>
                  <a:cubicBezTo>
                    <a:pt x="280" y="86"/>
                    <a:pt x="271" y="55"/>
                    <a:pt x="247" y="37"/>
                  </a:cubicBezTo>
                  <a:cubicBezTo>
                    <a:pt x="229" y="24"/>
                    <a:pt x="197" y="0"/>
                    <a:pt x="184" y="8"/>
                  </a:cubicBezTo>
                </a:path>
              </a:pathLst>
            </a:custGeom>
            <a:solidFill>
              <a:srgbClr val="e7c092"/>
            </a:solidFill>
            <a:ln>
              <a:noFill/>
            </a:ln>
          </p:spPr>
          <p:style>
            <a:lnRef idx="0"/>
            <a:fillRef idx="0"/>
            <a:effectRef idx="0"/>
            <a:fontRef idx="minor"/>
          </p:style>
        </p:sp>
        <p:sp>
          <p:nvSpPr>
            <p:cNvPr id="2270" name="CustomShape 146"/>
            <p:cNvSpPr/>
            <p:nvPr/>
          </p:nvSpPr>
          <p:spPr>
            <a:xfrm>
              <a:off x="6671160" y="4285440"/>
              <a:ext cx="99360" cy="200160"/>
            </a:xfrm>
            <a:custGeom>
              <a:avLst/>
              <a:gdLst/>
              <a:ahLst/>
              <a:rect l="l" t="t" r="r" b="b"/>
              <a:pathLst>
                <a:path w="154" h="246">
                  <a:moveTo>
                    <a:pt x="13" y="234"/>
                  </a:moveTo>
                  <a:cubicBezTo>
                    <a:pt x="1" y="228"/>
                    <a:pt x="0" y="222"/>
                    <a:pt x="2" y="210"/>
                  </a:cubicBezTo>
                  <a:cubicBezTo>
                    <a:pt x="5" y="195"/>
                    <a:pt x="13" y="183"/>
                    <a:pt x="19" y="170"/>
                  </a:cubicBezTo>
                  <a:cubicBezTo>
                    <a:pt x="24" y="161"/>
                    <a:pt x="28" y="152"/>
                    <a:pt x="32" y="143"/>
                  </a:cubicBezTo>
                  <a:cubicBezTo>
                    <a:pt x="36" y="132"/>
                    <a:pt x="36" y="122"/>
                    <a:pt x="36" y="111"/>
                  </a:cubicBezTo>
                  <a:cubicBezTo>
                    <a:pt x="36" y="99"/>
                    <a:pt x="38" y="87"/>
                    <a:pt x="40" y="75"/>
                  </a:cubicBezTo>
                  <a:cubicBezTo>
                    <a:pt x="42" y="59"/>
                    <a:pt x="48" y="50"/>
                    <a:pt x="61" y="40"/>
                  </a:cubicBezTo>
                  <a:cubicBezTo>
                    <a:pt x="75" y="29"/>
                    <a:pt x="92" y="23"/>
                    <a:pt x="108" y="16"/>
                  </a:cubicBezTo>
                  <a:cubicBezTo>
                    <a:pt x="123" y="9"/>
                    <a:pt x="138" y="3"/>
                    <a:pt x="154" y="0"/>
                  </a:cubicBezTo>
                  <a:cubicBezTo>
                    <a:pt x="145" y="3"/>
                    <a:pt x="136" y="7"/>
                    <a:pt x="129" y="14"/>
                  </a:cubicBezTo>
                  <a:cubicBezTo>
                    <a:pt x="121" y="21"/>
                    <a:pt x="120" y="28"/>
                    <a:pt x="115" y="37"/>
                  </a:cubicBezTo>
                  <a:cubicBezTo>
                    <a:pt x="109" y="47"/>
                    <a:pt x="106" y="48"/>
                    <a:pt x="97" y="47"/>
                  </a:cubicBezTo>
                  <a:cubicBezTo>
                    <a:pt x="88" y="46"/>
                    <a:pt x="78" y="49"/>
                    <a:pt x="71" y="55"/>
                  </a:cubicBezTo>
                  <a:cubicBezTo>
                    <a:pt x="52" y="72"/>
                    <a:pt x="44" y="102"/>
                    <a:pt x="45" y="127"/>
                  </a:cubicBezTo>
                  <a:cubicBezTo>
                    <a:pt x="46" y="143"/>
                    <a:pt x="42" y="155"/>
                    <a:pt x="32" y="167"/>
                  </a:cubicBezTo>
                  <a:cubicBezTo>
                    <a:pt x="27" y="173"/>
                    <a:pt x="20" y="179"/>
                    <a:pt x="17" y="186"/>
                  </a:cubicBezTo>
                  <a:cubicBezTo>
                    <a:pt x="14" y="192"/>
                    <a:pt x="14" y="199"/>
                    <a:pt x="13" y="206"/>
                  </a:cubicBezTo>
                  <a:cubicBezTo>
                    <a:pt x="11" y="223"/>
                    <a:pt x="21" y="234"/>
                    <a:pt x="32" y="246"/>
                  </a:cubicBezTo>
                </a:path>
              </a:pathLst>
            </a:custGeom>
            <a:solidFill>
              <a:srgbClr val="f8ede0"/>
            </a:solidFill>
            <a:ln>
              <a:noFill/>
            </a:ln>
          </p:spPr>
          <p:style>
            <a:lnRef idx="0"/>
            <a:fillRef idx="0"/>
            <a:effectRef idx="0"/>
            <a:fontRef idx="minor"/>
          </p:style>
        </p:sp>
        <p:sp>
          <p:nvSpPr>
            <p:cNvPr id="2271" name="CustomShape 147"/>
            <p:cNvSpPr/>
            <p:nvPr/>
          </p:nvSpPr>
          <p:spPr>
            <a:xfrm>
              <a:off x="6720480" y="4359600"/>
              <a:ext cx="118800" cy="130680"/>
            </a:xfrm>
            <a:custGeom>
              <a:avLst/>
              <a:gdLst/>
              <a:ahLst/>
              <a:rect l="l" t="t" r="r" b="b"/>
              <a:pathLst>
                <a:path w="184" h="161">
                  <a:moveTo>
                    <a:pt x="9" y="119"/>
                  </a:moveTo>
                  <a:cubicBezTo>
                    <a:pt x="0" y="99"/>
                    <a:pt x="8" y="72"/>
                    <a:pt x="23" y="57"/>
                  </a:cubicBezTo>
                  <a:cubicBezTo>
                    <a:pt x="36" y="45"/>
                    <a:pt x="53" y="40"/>
                    <a:pt x="66" y="29"/>
                  </a:cubicBezTo>
                  <a:cubicBezTo>
                    <a:pt x="82" y="15"/>
                    <a:pt x="104" y="4"/>
                    <a:pt x="125" y="2"/>
                  </a:cubicBezTo>
                  <a:cubicBezTo>
                    <a:pt x="139" y="1"/>
                    <a:pt x="150" y="0"/>
                    <a:pt x="161" y="9"/>
                  </a:cubicBezTo>
                  <a:cubicBezTo>
                    <a:pt x="170" y="15"/>
                    <a:pt x="184" y="37"/>
                    <a:pt x="183" y="49"/>
                  </a:cubicBezTo>
                  <a:cubicBezTo>
                    <a:pt x="164" y="32"/>
                    <a:pt x="150" y="18"/>
                    <a:pt x="124" y="26"/>
                  </a:cubicBezTo>
                  <a:cubicBezTo>
                    <a:pt x="115" y="28"/>
                    <a:pt x="105" y="31"/>
                    <a:pt x="98" y="38"/>
                  </a:cubicBezTo>
                  <a:cubicBezTo>
                    <a:pt x="91" y="45"/>
                    <a:pt x="91" y="54"/>
                    <a:pt x="83" y="61"/>
                  </a:cubicBezTo>
                  <a:cubicBezTo>
                    <a:pt x="67" y="76"/>
                    <a:pt x="25" y="79"/>
                    <a:pt x="25" y="108"/>
                  </a:cubicBezTo>
                  <a:cubicBezTo>
                    <a:pt x="25" y="128"/>
                    <a:pt x="48" y="141"/>
                    <a:pt x="49" y="161"/>
                  </a:cubicBezTo>
                  <a:cubicBezTo>
                    <a:pt x="41" y="151"/>
                    <a:pt x="37" y="142"/>
                    <a:pt x="27" y="133"/>
                  </a:cubicBezTo>
                  <a:cubicBezTo>
                    <a:pt x="22" y="129"/>
                    <a:pt x="13" y="129"/>
                    <a:pt x="10" y="119"/>
                  </a:cubicBezTo>
                </a:path>
              </a:pathLst>
            </a:custGeom>
            <a:solidFill>
              <a:srgbClr val="91bed1"/>
            </a:solidFill>
            <a:ln>
              <a:noFill/>
            </a:ln>
          </p:spPr>
          <p:style>
            <a:lnRef idx="0"/>
            <a:fillRef idx="0"/>
            <a:effectRef idx="0"/>
            <a:fontRef idx="minor"/>
          </p:style>
        </p:sp>
        <p:sp>
          <p:nvSpPr>
            <p:cNvPr id="2272" name="CustomShape 148"/>
            <p:cNvSpPr/>
            <p:nvPr/>
          </p:nvSpPr>
          <p:spPr>
            <a:xfrm>
              <a:off x="6760080" y="4404960"/>
              <a:ext cx="94680" cy="113760"/>
            </a:xfrm>
            <a:custGeom>
              <a:avLst/>
              <a:gdLst/>
              <a:ahLst/>
              <a:rect l="l" t="t" r="r" b="b"/>
              <a:pathLst>
                <a:path w="147" h="140">
                  <a:moveTo>
                    <a:pt x="0" y="118"/>
                  </a:moveTo>
                  <a:cubicBezTo>
                    <a:pt x="4" y="127"/>
                    <a:pt x="34" y="134"/>
                    <a:pt x="44" y="137"/>
                  </a:cubicBezTo>
                  <a:cubicBezTo>
                    <a:pt x="59" y="140"/>
                    <a:pt x="86" y="133"/>
                    <a:pt x="95" y="121"/>
                  </a:cubicBezTo>
                  <a:cubicBezTo>
                    <a:pt x="101" y="114"/>
                    <a:pt x="103" y="104"/>
                    <a:pt x="107" y="96"/>
                  </a:cubicBezTo>
                  <a:cubicBezTo>
                    <a:pt x="111" y="88"/>
                    <a:pt x="117" y="84"/>
                    <a:pt x="122" y="78"/>
                  </a:cubicBezTo>
                  <a:cubicBezTo>
                    <a:pt x="139" y="57"/>
                    <a:pt x="147" y="23"/>
                    <a:pt x="126" y="0"/>
                  </a:cubicBezTo>
                  <a:cubicBezTo>
                    <a:pt x="130" y="14"/>
                    <a:pt x="132" y="35"/>
                    <a:pt x="116" y="43"/>
                  </a:cubicBezTo>
                  <a:cubicBezTo>
                    <a:pt x="111" y="45"/>
                    <a:pt x="103" y="44"/>
                    <a:pt x="98" y="48"/>
                  </a:cubicBezTo>
                  <a:cubicBezTo>
                    <a:pt x="91" y="54"/>
                    <a:pt x="95" y="54"/>
                    <a:pt x="96" y="61"/>
                  </a:cubicBezTo>
                  <a:cubicBezTo>
                    <a:pt x="99" y="75"/>
                    <a:pt x="95" y="80"/>
                    <a:pt x="79" y="81"/>
                  </a:cubicBezTo>
                  <a:cubicBezTo>
                    <a:pt x="73" y="81"/>
                    <a:pt x="64" y="78"/>
                    <a:pt x="61" y="84"/>
                  </a:cubicBezTo>
                  <a:cubicBezTo>
                    <a:pt x="58" y="90"/>
                    <a:pt x="66" y="98"/>
                    <a:pt x="68" y="103"/>
                  </a:cubicBezTo>
                  <a:cubicBezTo>
                    <a:pt x="72" y="115"/>
                    <a:pt x="67" y="124"/>
                    <a:pt x="53" y="124"/>
                  </a:cubicBezTo>
                  <a:cubicBezTo>
                    <a:pt x="42" y="123"/>
                    <a:pt x="43" y="113"/>
                    <a:pt x="32" y="115"/>
                  </a:cubicBezTo>
                  <a:cubicBezTo>
                    <a:pt x="25" y="116"/>
                    <a:pt x="23" y="120"/>
                    <a:pt x="15" y="121"/>
                  </a:cubicBezTo>
                  <a:cubicBezTo>
                    <a:pt x="13" y="121"/>
                    <a:pt x="3" y="120"/>
                    <a:pt x="2" y="119"/>
                  </a:cubicBezTo>
                </a:path>
              </a:pathLst>
            </a:custGeom>
            <a:solidFill>
              <a:srgbClr val="00768f"/>
            </a:solidFill>
            <a:ln>
              <a:noFill/>
            </a:ln>
          </p:spPr>
          <p:style>
            <a:lnRef idx="0"/>
            <a:fillRef idx="0"/>
            <a:effectRef idx="0"/>
            <a:fontRef idx="minor"/>
          </p:style>
        </p:sp>
        <p:sp>
          <p:nvSpPr>
            <p:cNvPr id="2273" name="CustomShape 149"/>
            <p:cNvSpPr/>
            <p:nvPr/>
          </p:nvSpPr>
          <p:spPr>
            <a:xfrm>
              <a:off x="6724440" y="4355280"/>
              <a:ext cx="84600" cy="87480"/>
            </a:xfrm>
            <a:custGeom>
              <a:avLst/>
              <a:gdLst/>
              <a:ahLst/>
              <a:rect l="l" t="t" r="r" b="b"/>
              <a:pathLst>
                <a:path w="131" h="108">
                  <a:moveTo>
                    <a:pt x="0" y="104"/>
                  </a:moveTo>
                  <a:cubicBezTo>
                    <a:pt x="0" y="88"/>
                    <a:pt x="1" y="68"/>
                    <a:pt x="15" y="58"/>
                  </a:cubicBezTo>
                  <a:cubicBezTo>
                    <a:pt x="26" y="50"/>
                    <a:pt x="40" y="47"/>
                    <a:pt x="51" y="40"/>
                  </a:cubicBezTo>
                  <a:cubicBezTo>
                    <a:pt x="75" y="24"/>
                    <a:pt x="99" y="0"/>
                    <a:pt x="131" y="7"/>
                  </a:cubicBezTo>
                  <a:cubicBezTo>
                    <a:pt x="114" y="6"/>
                    <a:pt x="93" y="17"/>
                    <a:pt x="80" y="27"/>
                  </a:cubicBezTo>
                  <a:cubicBezTo>
                    <a:pt x="74" y="32"/>
                    <a:pt x="72" y="36"/>
                    <a:pt x="69" y="43"/>
                  </a:cubicBezTo>
                  <a:cubicBezTo>
                    <a:pt x="63" y="54"/>
                    <a:pt x="63" y="52"/>
                    <a:pt x="51" y="53"/>
                  </a:cubicBezTo>
                  <a:cubicBezTo>
                    <a:pt x="32" y="54"/>
                    <a:pt x="32" y="71"/>
                    <a:pt x="21" y="83"/>
                  </a:cubicBezTo>
                  <a:cubicBezTo>
                    <a:pt x="13" y="91"/>
                    <a:pt x="5" y="96"/>
                    <a:pt x="0" y="108"/>
                  </a:cubicBezTo>
                </a:path>
              </a:pathLst>
            </a:custGeom>
            <a:solidFill>
              <a:srgbClr val="e4edf2"/>
            </a:solidFill>
            <a:ln>
              <a:noFill/>
            </a:ln>
          </p:spPr>
          <p:style>
            <a:lnRef idx="0"/>
            <a:fillRef idx="0"/>
            <a:effectRef idx="0"/>
            <a:fontRef idx="minor"/>
          </p:style>
        </p:sp>
        <p:sp>
          <p:nvSpPr>
            <p:cNvPr id="2274" name="CustomShape 150"/>
            <p:cNvSpPr/>
            <p:nvPr/>
          </p:nvSpPr>
          <p:spPr>
            <a:xfrm>
              <a:off x="6744600" y="4356360"/>
              <a:ext cx="149400" cy="213840"/>
            </a:xfrm>
            <a:custGeom>
              <a:avLst/>
              <a:gdLst/>
              <a:ahLst/>
              <a:rect l="l" t="t" r="r" b="b"/>
              <a:pathLst>
                <a:path w="231" h="263">
                  <a:moveTo>
                    <a:pt x="0" y="232"/>
                  </a:moveTo>
                  <a:cubicBezTo>
                    <a:pt x="23" y="243"/>
                    <a:pt x="48" y="260"/>
                    <a:pt x="76" y="261"/>
                  </a:cubicBezTo>
                  <a:cubicBezTo>
                    <a:pt x="96" y="263"/>
                    <a:pt x="119" y="251"/>
                    <a:pt x="137" y="242"/>
                  </a:cubicBezTo>
                  <a:cubicBezTo>
                    <a:pt x="155" y="233"/>
                    <a:pt x="178" y="223"/>
                    <a:pt x="190" y="207"/>
                  </a:cubicBezTo>
                  <a:cubicBezTo>
                    <a:pt x="200" y="195"/>
                    <a:pt x="211" y="180"/>
                    <a:pt x="215" y="164"/>
                  </a:cubicBezTo>
                  <a:cubicBezTo>
                    <a:pt x="218" y="148"/>
                    <a:pt x="212" y="132"/>
                    <a:pt x="211" y="116"/>
                  </a:cubicBezTo>
                  <a:cubicBezTo>
                    <a:pt x="211" y="100"/>
                    <a:pt x="224" y="83"/>
                    <a:pt x="228" y="66"/>
                  </a:cubicBezTo>
                  <a:cubicBezTo>
                    <a:pt x="231" y="48"/>
                    <a:pt x="231" y="14"/>
                    <a:pt x="218" y="0"/>
                  </a:cubicBezTo>
                  <a:cubicBezTo>
                    <a:pt x="225" y="24"/>
                    <a:pt x="227" y="45"/>
                    <a:pt x="214" y="68"/>
                  </a:cubicBezTo>
                  <a:cubicBezTo>
                    <a:pt x="204" y="86"/>
                    <a:pt x="188" y="94"/>
                    <a:pt x="189" y="116"/>
                  </a:cubicBezTo>
                  <a:cubicBezTo>
                    <a:pt x="189" y="131"/>
                    <a:pt x="204" y="161"/>
                    <a:pt x="185" y="171"/>
                  </a:cubicBezTo>
                  <a:cubicBezTo>
                    <a:pt x="170" y="178"/>
                    <a:pt x="154" y="164"/>
                    <a:pt x="147" y="187"/>
                  </a:cubicBezTo>
                  <a:cubicBezTo>
                    <a:pt x="143" y="202"/>
                    <a:pt x="149" y="215"/>
                    <a:pt x="135" y="226"/>
                  </a:cubicBezTo>
                  <a:cubicBezTo>
                    <a:pt x="127" y="231"/>
                    <a:pt x="120" y="229"/>
                    <a:pt x="112" y="230"/>
                  </a:cubicBezTo>
                  <a:cubicBezTo>
                    <a:pt x="100" y="232"/>
                    <a:pt x="98" y="234"/>
                    <a:pt x="89" y="242"/>
                  </a:cubicBezTo>
                  <a:cubicBezTo>
                    <a:pt x="71" y="255"/>
                    <a:pt x="47" y="257"/>
                    <a:pt x="28" y="245"/>
                  </a:cubicBezTo>
                </a:path>
              </a:pathLst>
            </a:custGeom>
            <a:solidFill>
              <a:srgbClr val="d88b31"/>
            </a:solidFill>
            <a:ln>
              <a:noFill/>
            </a:ln>
          </p:spPr>
          <p:style>
            <a:lnRef idx="0"/>
            <a:fillRef idx="0"/>
            <a:effectRef idx="0"/>
            <a:fontRef idx="minor"/>
          </p:style>
        </p:sp>
        <p:sp>
          <p:nvSpPr>
            <p:cNvPr id="2275" name="CustomShape 151"/>
            <p:cNvSpPr/>
            <p:nvPr/>
          </p:nvSpPr>
          <p:spPr>
            <a:xfrm>
              <a:off x="6791040" y="4478400"/>
              <a:ext cx="91440" cy="91080"/>
            </a:xfrm>
            <a:custGeom>
              <a:avLst/>
              <a:gdLst/>
              <a:ahLst/>
              <a:rect l="l" t="t" r="r" b="b"/>
              <a:pathLst>
                <a:path w="142" h="112">
                  <a:moveTo>
                    <a:pt x="0" y="112"/>
                  </a:moveTo>
                  <a:cubicBezTo>
                    <a:pt x="14" y="107"/>
                    <a:pt x="30" y="109"/>
                    <a:pt x="44" y="104"/>
                  </a:cubicBezTo>
                  <a:cubicBezTo>
                    <a:pt x="56" y="99"/>
                    <a:pt x="83" y="88"/>
                    <a:pt x="93" y="80"/>
                  </a:cubicBezTo>
                  <a:cubicBezTo>
                    <a:pt x="119" y="59"/>
                    <a:pt x="142" y="39"/>
                    <a:pt x="138" y="0"/>
                  </a:cubicBezTo>
                  <a:cubicBezTo>
                    <a:pt x="134" y="24"/>
                    <a:pt x="129" y="41"/>
                    <a:pt x="103" y="49"/>
                  </a:cubicBezTo>
                  <a:cubicBezTo>
                    <a:pt x="91" y="52"/>
                    <a:pt x="85" y="62"/>
                    <a:pt x="76" y="72"/>
                  </a:cubicBezTo>
                  <a:cubicBezTo>
                    <a:pt x="67" y="84"/>
                    <a:pt x="57" y="87"/>
                    <a:pt x="43" y="92"/>
                  </a:cubicBezTo>
                  <a:cubicBezTo>
                    <a:pt x="35" y="94"/>
                    <a:pt x="20" y="111"/>
                    <a:pt x="13" y="109"/>
                  </a:cubicBezTo>
                </a:path>
              </a:pathLst>
            </a:custGeom>
            <a:solidFill>
              <a:srgbClr val="aa620c"/>
            </a:solidFill>
            <a:ln>
              <a:noFill/>
            </a:ln>
          </p:spPr>
          <p:style>
            <a:lnRef idx="0"/>
            <a:fillRef idx="0"/>
            <a:effectRef idx="0"/>
            <a:fontRef idx="minor"/>
          </p:style>
        </p:sp>
        <p:sp>
          <p:nvSpPr>
            <p:cNvPr id="2276" name="CustomShape 152"/>
            <p:cNvSpPr/>
            <p:nvPr/>
          </p:nvSpPr>
          <p:spPr>
            <a:xfrm>
              <a:off x="6664320" y="4264920"/>
              <a:ext cx="237240" cy="31572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noFill/>
            <a:ln w="7920">
              <a:solidFill>
                <a:srgbClr val="000000"/>
              </a:solidFill>
              <a:round/>
            </a:ln>
          </p:spPr>
          <p:style>
            <a:lnRef idx="0"/>
            <a:fillRef idx="0"/>
            <a:effectRef idx="0"/>
            <a:fontRef idx="minor"/>
          </p:style>
        </p:sp>
        <p:sp>
          <p:nvSpPr>
            <p:cNvPr id="2277" name="CustomShape 153"/>
            <p:cNvSpPr/>
            <p:nvPr/>
          </p:nvSpPr>
          <p:spPr>
            <a:xfrm>
              <a:off x="6716160" y="4346280"/>
              <a:ext cx="138240" cy="17892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noFill/>
            <a:ln w="7920">
              <a:solidFill>
                <a:srgbClr val="ffffff"/>
              </a:solidFill>
              <a:round/>
            </a:ln>
          </p:spPr>
          <p:style>
            <a:lnRef idx="0"/>
            <a:fillRef idx="0"/>
            <a:effectRef idx="0"/>
            <a:fontRef idx="minor"/>
          </p:style>
        </p:sp>
        <p:sp>
          <p:nvSpPr>
            <p:cNvPr id="2278" name="CustomShape 154"/>
            <p:cNvSpPr/>
            <p:nvPr/>
          </p:nvSpPr>
          <p:spPr>
            <a:xfrm>
              <a:off x="6716520" y="4396320"/>
              <a:ext cx="16560" cy="20880"/>
            </a:xfrm>
            <a:prstGeom prst="ellipse">
              <a:avLst/>
            </a:prstGeom>
            <a:solidFill>
              <a:srgbClr val="ffffff"/>
            </a:solidFill>
            <a:ln>
              <a:noFill/>
            </a:ln>
          </p:spPr>
          <p:style>
            <a:lnRef idx="0"/>
            <a:fillRef idx="0"/>
            <a:effectRef idx="0"/>
            <a:fontRef idx="minor"/>
          </p:style>
        </p:sp>
        <p:sp>
          <p:nvSpPr>
            <p:cNvPr id="2279" name="CustomShape 155"/>
            <p:cNvSpPr/>
            <p:nvPr/>
          </p:nvSpPr>
          <p:spPr>
            <a:xfrm>
              <a:off x="6732720" y="4385520"/>
              <a:ext cx="10080" cy="12600"/>
            </a:xfrm>
            <a:prstGeom prst="ellipse">
              <a:avLst/>
            </a:prstGeom>
            <a:solidFill>
              <a:srgbClr val="ffffff"/>
            </a:solidFill>
            <a:ln>
              <a:noFill/>
            </a:ln>
          </p:spPr>
          <p:style>
            <a:lnRef idx="0"/>
            <a:fillRef idx="0"/>
            <a:effectRef idx="0"/>
            <a:fontRef idx="minor"/>
          </p:style>
        </p:sp>
        <p:sp>
          <p:nvSpPr>
            <p:cNvPr id="2280" name="CustomShape 156"/>
            <p:cNvSpPr/>
            <p:nvPr/>
          </p:nvSpPr>
          <p:spPr>
            <a:xfrm>
              <a:off x="6713280" y="4420800"/>
              <a:ext cx="7920" cy="10800"/>
            </a:xfrm>
            <a:prstGeom prst="ellipse">
              <a:avLst/>
            </a:prstGeom>
            <a:solidFill>
              <a:srgbClr val="ffffff"/>
            </a:solidFill>
            <a:ln>
              <a:noFill/>
            </a:ln>
          </p:spPr>
          <p:style>
            <a:lnRef idx="0"/>
            <a:fillRef idx="0"/>
            <a:effectRef idx="0"/>
            <a:fontRef idx="minor"/>
          </p:style>
        </p:sp>
      </p:grpSp>
      <p:grpSp>
        <p:nvGrpSpPr>
          <p:cNvPr id="2281" name="Group 157"/>
          <p:cNvGrpSpPr/>
          <p:nvPr/>
        </p:nvGrpSpPr>
        <p:grpSpPr>
          <a:xfrm>
            <a:off x="6860520" y="4264920"/>
            <a:ext cx="237240" cy="315720"/>
            <a:chOff x="6860520" y="4264920"/>
            <a:chExt cx="237240" cy="315720"/>
          </a:xfrm>
        </p:grpSpPr>
        <p:sp>
          <p:nvSpPr>
            <p:cNvPr id="2282" name="CustomShape 158"/>
            <p:cNvSpPr/>
            <p:nvPr/>
          </p:nvSpPr>
          <p:spPr>
            <a:xfrm>
              <a:off x="6860520" y="4264920"/>
              <a:ext cx="237240" cy="31572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solidFill>
              <a:srgbClr val="e4aa68"/>
            </a:solidFill>
            <a:ln>
              <a:noFill/>
            </a:ln>
          </p:spPr>
          <p:style>
            <a:lnRef idx="0"/>
            <a:fillRef idx="0"/>
            <a:effectRef idx="0"/>
            <a:fontRef idx="minor"/>
          </p:style>
        </p:sp>
        <p:sp>
          <p:nvSpPr>
            <p:cNvPr id="2283" name="CustomShape 159"/>
            <p:cNvSpPr/>
            <p:nvPr/>
          </p:nvSpPr>
          <p:spPr>
            <a:xfrm>
              <a:off x="6921360" y="4359600"/>
              <a:ext cx="138240" cy="17856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d88b31"/>
            </a:solidFill>
            <a:ln>
              <a:noFill/>
            </a:ln>
          </p:spPr>
          <p:style>
            <a:lnRef idx="0"/>
            <a:fillRef idx="0"/>
            <a:effectRef idx="0"/>
            <a:fontRef idx="minor"/>
          </p:style>
        </p:sp>
        <p:sp>
          <p:nvSpPr>
            <p:cNvPr id="2284" name="CustomShape 160"/>
            <p:cNvSpPr/>
            <p:nvPr/>
          </p:nvSpPr>
          <p:spPr>
            <a:xfrm>
              <a:off x="6912360" y="4346280"/>
              <a:ext cx="138240" cy="17892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0094b2"/>
            </a:solidFill>
            <a:ln>
              <a:noFill/>
            </a:ln>
          </p:spPr>
          <p:style>
            <a:lnRef idx="0"/>
            <a:fillRef idx="0"/>
            <a:effectRef idx="0"/>
            <a:fontRef idx="minor"/>
          </p:style>
        </p:sp>
        <p:sp>
          <p:nvSpPr>
            <p:cNvPr id="2285" name="CustomShape 161"/>
            <p:cNvSpPr/>
            <p:nvPr/>
          </p:nvSpPr>
          <p:spPr>
            <a:xfrm>
              <a:off x="6863040" y="4274640"/>
              <a:ext cx="201600" cy="250920"/>
            </a:xfrm>
            <a:custGeom>
              <a:avLst/>
              <a:gdLst/>
              <a:ahLst/>
              <a:rect l="l" t="t" r="r" b="b"/>
              <a:pathLst>
                <a:path w="312" h="308">
                  <a:moveTo>
                    <a:pt x="171" y="9"/>
                  </a:moveTo>
                  <a:cubicBezTo>
                    <a:pt x="135" y="24"/>
                    <a:pt x="92" y="35"/>
                    <a:pt x="63" y="63"/>
                  </a:cubicBezTo>
                  <a:cubicBezTo>
                    <a:pt x="39" y="86"/>
                    <a:pt x="48" y="116"/>
                    <a:pt x="44" y="145"/>
                  </a:cubicBezTo>
                  <a:cubicBezTo>
                    <a:pt x="41" y="169"/>
                    <a:pt x="0" y="217"/>
                    <a:pt x="10" y="237"/>
                  </a:cubicBezTo>
                  <a:cubicBezTo>
                    <a:pt x="16" y="251"/>
                    <a:pt x="34" y="255"/>
                    <a:pt x="46" y="265"/>
                  </a:cubicBezTo>
                  <a:cubicBezTo>
                    <a:pt x="50" y="269"/>
                    <a:pt x="54" y="273"/>
                    <a:pt x="56" y="279"/>
                  </a:cubicBezTo>
                  <a:cubicBezTo>
                    <a:pt x="58" y="283"/>
                    <a:pt x="57" y="300"/>
                    <a:pt x="63" y="303"/>
                  </a:cubicBezTo>
                  <a:cubicBezTo>
                    <a:pt x="71" y="308"/>
                    <a:pt x="80" y="294"/>
                    <a:pt x="90" y="290"/>
                  </a:cubicBezTo>
                  <a:cubicBezTo>
                    <a:pt x="82" y="287"/>
                    <a:pt x="75" y="297"/>
                    <a:pt x="67" y="292"/>
                  </a:cubicBezTo>
                  <a:cubicBezTo>
                    <a:pt x="58" y="285"/>
                    <a:pt x="64" y="276"/>
                    <a:pt x="59" y="262"/>
                  </a:cubicBezTo>
                  <a:cubicBezTo>
                    <a:pt x="57" y="255"/>
                    <a:pt x="42" y="244"/>
                    <a:pt x="42" y="238"/>
                  </a:cubicBezTo>
                  <a:cubicBezTo>
                    <a:pt x="43" y="217"/>
                    <a:pt x="73" y="223"/>
                    <a:pt x="64" y="195"/>
                  </a:cubicBezTo>
                  <a:cubicBezTo>
                    <a:pt x="53" y="172"/>
                    <a:pt x="65" y="94"/>
                    <a:pt x="98" y="89"/>
                  </a:cubicBezTo>
                  <a:cubicBezTo>
                    <a:pt x="113" y="86"/>
                    <a:pt x="124" y="108"/>
                    <a:pt x="140" y="87"/>
                  </a:cubicBezTo>
                  <a:cubicBezTo>
                    <a:pt x="149" y="76"/>
                    <a:pt x="142" y="62"/>
                    <a:pt x="152" y="51"/>
                  </a:cubicBezTo>
                  <a:cubicBezTo>
                    <a:pt x="174" y="24"/>
                    <a:pt x="205" y="25"/>
                    <a:pt x="230" y="44"/>
                  </a:cubicBezTo>
                  <a:cubicBezTo>
                    <a:pt x="243" y="54"/>
                    <a:pt x="247" y="65"/>
                    <a:pt x="259" y="76"/>
                  </a:cubicBezTo>
                  <a:cubicBezTo>
                    <a:pt x="274" y="92"/>
                    <a:pt x="296" y="87"/>
                    <a:pt x="312" y="93"/>
                  </a:cubicBezTo>
                  <a:cubicBezTo>
                    <a:pt x="280" y="86"/>
                    <a:pt x="271" y="55"/>
                    <a:pt x="247" y="37"/>
                  </a:cubicBezTo>
                  <a:cubicBezTo>
                    <a:pt x="229" y="24"/>
                    <a:pt x="197" y="0"/>
                    <a:pt x="184" y="8"/>
                  </a:cubicBezTo>
                </a:path>
              </a:pathLst>
            </a:custGeom>
            <a:solidFill>
              <a:srgbClr val="e7c092"/>
            </a:solidFill>
            <a:ln>
              <a:noFill/>
            </a:ln>
          </p:spPr>
          <p:style>
            <a:lnRef idx="0"/>
            <a:fillRef idx="0"/>
            <a:effectRef idx="0"/>
            <a:fontRef idx="minor"/>
          </p:style>
        </p:sp>
        <p:sp>
          <p:nvSpPr>
            <p:cNvPr id="2286" name="CustomShape 162"/>
            <p:cNvSpPr/>
            <p:nvPr/>
          </p:nvSpPr>
          <p:spPr>
            <a:xfrm>
              <a:off x="6867360" y="4285440"/>
              <a:ext cx="99360" cy="200160"/>
            </a:xfrm>
            <a:custGeom>
              <a:avLst/>
              <a:gdLst/>
              <a:ahLst/>
              <a:rect l="l" t="t" r="r" b="b"/>
              <a:pathLst>
                <a:path w="154" h="246">
                  <a:moveTo>
                    <a:pt x="13" y="234"/>
                  </a:moveTo>
                  <a:cubicBezTo>
                    <a:pt x="1" y="228"/>
                    <a:pt x="0" y="222"/>
                    <a:pt x="2" y="210"/>
                  </a:cubicBezTo>
                  <a:cubicBezTo>
                    <a:pt x="5" y="195"/>
                    <a:pt x="13" y="183"/>
                    <a:pt x="19" y="170"/>
                  </a:cubicBezTo>
                  <a:cubicBezTo>
                    <a:pt x="24" y="161"/>
                    <a:pt x="28" y="152"/>
                    <a:pt x="32" y="143"/>
                  </a:cubicBezTo>
                  <a:cubicBezTo>
                    <a:pt x="36" y="132"/>
                    <a:pt x="36" y="122"/>
                    <a:pt x="36" y="111"/>
                  </a:cubicBezTo>
                  <a:cubicBezTo>
                    <a:pt x="36" y="99"/>
                    <a:pt x="38" y="87"/>
                    <a:pt x="40" y="75"/>
                  </a:cubicBezTo>
                  <a:cubicBezTo>
                    <a:pt x="42" y="59"/>
                    <a:pt x="48" y="50"/>
                    <a:pt x="61" y="40"/>
                  </a:cubicBezTo>
                  <a:cubicBezTo>
                    <a:pt x="75" y="29"/>
                    <a:pt x="92" y="23"/>
                    <a:pt x="108" y="16"/>
                  </a:cubicBezTo>
                  <a:cubicBezTo>
                    <a:pt x="123" y="9"/>
                    <a:pt x="138" y="3"/>
                    <a:pt x="154" y="0"/>
                  </a:cubicBezTo>
                  <a:cubicBezTo>
                    <a:pt x="145" y="3"/>
                    <a:pt x="136" y="7"/>
                    <a:pt x="129" y="14"/>
                  </a:cubicBezTo>
                  <a:cubicBezTo>
                    <a:pt x="121" y="21"/>
                    <a:pt x="120" y="28"/>
                    <a:pt x="115" y="37"/>
                  </a:cubicBezTo>
                  <a:cubicBezTo>
                    <a:pt x="109" y="47"/>
                    <a:pt x="106" y="48"/>
                    <a:pt x="97" y="47"/>
                  </a:cubicBezTo>
                  <a:cubicBezTo>
                    <a:pt x="88" y="46"/>
                    <a:pt x="78" y="49"/>
                    <a:pt x="71" y="55"/>
                  </a:cubicBezTo>
                  <a:cubicBezTo>
                    <a:pt x="52" y="72"/>
                    <a:pt x="44" y="102"/>
                    <a:pt x="45" y="127"/>
                  </a:cubicBezTo>
                  <a:cubicBezTo>
                    <a:pt x="46" y="143"/>
                    <a:pt x="42" y="155"/>
                    <a:pt x="32" y="167"/>
                  </a:cubicBezTo>
                  <a:cubicBezTo>
                    <a:pt x="27" y="173"/>
                    <a:pt x="20" y="179"/>
                    <a:pt x="17" y="186"/>
                  </a:cubicBezTo>
                  <a:cubicBezTo>
                    <a:pt x="14" y="192"/>
                    <a:pt x="14" y="199"/>
                    <a:pt x="13" y="206"/>
                  </a:cubicBezTo>
                  <a:cubicBezTo>
                    <a:pt x="11" y="223"/>
                    <a:pt x="21" y="234"/>
                    <a:pt x="32" y="246"/>
                  </a:cubicBezTo>
                </a:path>
              </a:pathLst>
            </a:custGeom>
            <a:solidFill>
              <a:srgbClr val="f8ede0"/>
            </a:solidFill>
            <a:ln>
              <a:noFill/>
            </a:ln>
          </p:spPr>
          <p:style>
            <a:lnRef idx="0"/>
            <a:fillRef idx="0"/>
            <a:effectRef idx="0"/>
            <a:fontRef idx="minor"/>
          </p:style>
        </p:sp>
        <p:sp>
          <p:nvSpPr>
            <p:cNvPr id="2287" name="CustomShape 163"/>
            <p:cNvSpPr/>
            <p:nvPr/>
          </p:nvSpPr>
          <p:spPr>
            <a:xfrm>
              <a:off x="6916680" y="4359600"/>
              <a:ext cx="118800" cy="130680"/>
            </a:xfrm>
            <a:custGeom>
              <a:avLst/>
              <a:gdLst/>
              <a:ahLst/>
              <a:rect l="l" t="t" r="r" b="b"/>
              <a:pathLst>
                <a:path w="184" h="161">
                  <a:moveTo>
                    <a:pt x="9" y="119"/>
                  </a:moveTo>
                  <a:cubicBezTo>
                    <a:pt x="0" y="99"/>
                    <a:pt x="8" y="72"/>
                    <a:pt x="23" y="57"/>
                  </a:cubicBezTo>
                  <a:cubicBezTo>
                    <a:pt x="36" y="45"/>
                    <a:pt x="53" y="40"/>
                    <a:pt x="66" y="29"/>
                  </a:cubicBezTo>
                  <a:cubicBezTo>
                    <a:pt x="82" y="15"/>
                    <a:pt x="104" y="4"/>
                    <a:pt x="125" y="2"/>
                  </a:cubicBezTo>
                  <a:cubicBezTo>
                    <a:pt x="139" y="1"/>
                    <a:pt x="150" y="0"/>
                    <a:pt x="161" y="9"/>
                  </a:cubicBezTo>
                  <a:cubicBezTo>
                    <a:pt x="170" y="15"/>
                    <a:pt x="184" y="37"/>
                    <a:pt x="183" y="49"/>
                  </a:cubicBezTo>
                  <a:cubicBezTo>
                    <a:pt x="164" y="32"/>
                    <a:pt x="150" y="18"/>
                    <a:pt x="124" y="26"/>
                  </a:cubicBezTo>
                  <a:cubicBezTo>
                    <a:pt x="115" y="28"/>
                    <a:pt x="105" y="31"/>
                    <a:pt x="98" y="38"/>
                  </a:cubicBezTo>
                  <a:cubicBezTo>
                    <a:pt x="91" y="45"/>
                    <a:pt x="91" y="54"/>
                    <a:pt x="83" y="61"/>
                  </a:cubicBezTo>
                  <a:cubicBezTo>
                    <a:pt x="67" y="76"/>
                    <a:pt x="25" y="79"/>
                    <a:pt x="25" y="108"/>
                  </a:cubicBezTo>
                  <a:cubicBezTo>
                    <a:pt x="25" y="128"/>
                    <a:pt x="48" y="141"/>
                    <a:pt x="49" y="161"/>
                  </a:cubicBezTo>
                  <a:cubicBezTo>
                    <a:pt x="41" y="151"/>
                    <a:pt x="37" y="142"/>
                    <a:pt x="27" y="133"/>
                  </a:cubicBezTo>
                  <a:cubicBezTo>
                    <a:pt x="22" y="129"/>
                    <a:pt x="13" y="129"/>
                    <a:pt x="10" y="119"/>
                  </a:cubicBezTo>
                </a:path>
              </a:pathLst>
            </a:custGeom>
            <a:solidFill>
              <a:srgbClr val="91bed1"/>
            </a:solidFill>
            <a:ln>
              <a:noFill/>
            </a:ln>
          </p:spPr>
          <p:style>
            <a:lnRef idx="0"/>
            <a:fillRef idx="0"/>
            <a:effectRef idx="0"/>
            <a:fontRef idx="minor"/>
          </p:style>
        </p:sp>
        <p:sp>
          <p:nvSpPr>
            <p:cNvPr id="2288" name="CustomShape 164"/>
            <p:cNvSpPr/>
            <p:nvPr/>
          </p:nvSpPr>
          <p:spPr>
            <a:xfrm>
              <a:off x="6956280" y="4404960"/>
              <a:ext cx="94680" cy="113760"/>
            </a:xfrm>
            <a:custGeom>
              <a:avLst/>
              <a:gdLst/>
              <a:ahLst/>
              <a:rect l="l" t="t" r="r" b="b"/>
              <a:pathLst>
                <a:path w="147" h="140">
                  <a:moveTo>
                    <a:pt x="0" y="118"/>
                  </a:moveTo>
                  <a:cubicBezTo>
                    <a:pt x="4" y="127"/>
                    <a:pt x="34" y="134"/>
                    <a:pt x="44" y="137"/>
                  </a:cubicBezTo>
                  <a:cubicBezTo>
                    <a:pt x="59" y="140"/>
                    <a:pt x="86" y="133"/>
                    <a:pt x="95" y="121"/>
                  </a:cubicBezTo>
                  <a:cubicBezTo>
                    <a:pt x="101" y="114"/>
                    <a:pt x="103" y="104"/>
                    <a:pt x="107" y="96"/>
                  </a:cubicBezTo>
                  <a:cubicBezTo>
                    <a:pt x="111" y="88"/>
                    <a:pt x="117" y="84"/>
                    <a:pt x="122" y="78"/>
                  </a:cubicBezTo>
                  <a:cubicBezTo>
                    <a:pt x="139" y="57"/>
                    <a:pt x="147" y="23"/>
                    <a:pt x="126" y="0"/>
                  </a:cubicBezTo>
                  <a:cubicBezTo>
                    <a:pt x="130" y="14"/>
                    <a:pt x="132" y="35"/>
                    <a:pt x="116" y="43"/>
                  </a:cubicBezTo>
                  <a:cubicBezTo>
                    <a:pt x="111" y="45"/>
                    <a:pt x="103" y="44"/>
                    <a:pt x="98" y="48"/>
                  </a:cubicBezTo>
                  <a:cubicBezTo>
                    <a:pt x="91" y="54"/>
                    <a:pt x="95" y="54"/>
                    <a:pt x="96" y="61"/>
                  </a:cubicBezTo>
                  <a:cubicBezTo>
                    <a:pt x="99" y="75"/>
                    <a:pt x="95" y="80"/>
                    <a:pt x="79" y="81"/>
                  </a:cubicBezTo>
                  <a:cubicBezTo>
                    <a:pt x="73" y="81"/>
                    <a:pt x="64" y="78"/>
                    <a:pt x="61" y="84"/>
                  </a:cubicBezTo>
                  <a:cubicBezTo>
                    <a:pt x="58" y="90"/>
                    <a:pt x="66" y="98"/>
                    <a:pt x="68" y="103"/>
                  </a:cubicBezTo>
                  <a:cubicBezTo>
                    <a:pt x="72" y="115"/>
                    <a:pt x="67" y="124"/>
                    <a:pt x="53" y="124"/>
                  </a:cubicBezTo>
                  <a:cubicBezTo>
                    <a:pt x="42" y="123"/>
                    <a:pt x="43" y="113"/>
                    <a:pt x="32" y="115"/>
                  </a:cubicBezTo>
                  <a:cubicBezTo>
                    <a:pt x="25" y="116"/>
                    <a:pt x="23" y="120"/>
                    <a:pt x="15" y="121"/>
                  </a:cubicBezTo>
                  <a:cubicBezTo>
                    <a:pt x="13" y="121"/>
                    <a:pt x="3" y="120"/>
                    <a:pt x="2" y="119"/>
                  </a:cubicBezTo>
                </a:path>
              </a:pathLst>
            </a:custGeom>
            <a:solidFill>
              <a:srgbClr val="00768f"/>
            </a:solidFill>
            <a:ln>
              <a:noFill/>
            </a:ln>
          </p:spPr>
          <p:style>
            <a:lnRef idx="0"/>
            <a:fillRef idx="0"/>
            <a:effectRef idx="0"/>
            <a:fontRef idx="minor"/>
          </p:style>
        </p:sp>
        <p:sp>
          <p:nvSpPr>
            <p:cNvPr id="2289" name="CustomShape 165"/>
            <p:cNvSpPr/>
            <p:nvPr/>
          </p:nvSpPr>
          <p:spPr>
            <a:xfrm>
              <a:off x="6920640" y="4355280"/>
              <a:ext cx="84600" cy="87480"/>
            </a:xfrm>
            <a:custGeom>
              <a:avLst/>
              <a:gdLst/>
              <a:ahLst/>
              <a:rect l="l" t="t" r="r" b="b"/>
              <a:pathLst>
                <a:path w="131" h="108">
                  <a:moveTo>
                    <a:pt x="0" y="104"/>
                  </a:moveTo>
                  <a:cubicBezTo>
                    <a:pt x="0" y="88"/>
                    <a:pt x="1" y="68"/>
                    <a:pt x="15" y="58"/>
                  </a:cubicBezTo>
                  <a:cubicBezTo>
                    <a:pt x="26" y="50"/>
                    <a:pt x="40" y="47"/>
                    <a:pt x="51" y="40"/>
                  </a:cubicBezTo>
                  <a:cubicBezTo>
                    <a:pt x="75" y="24"/>
                    <a:pt x="99" y="0"/>
                    <a:pt x="131" y="7"/>
                  </a:cubicBezTo>
                  <a:cubicBezTo>
                    <a:pt x="114" y="6"/>
                    <a:pt x="93" y="17"/>
                    <a:pt x="80" y="27"/>
                  </a:cubicBezTo>
                  <a:cubicBezTo>
                    <a:pt x="74" y="32"/>
                    <a:pt x="72" y="36"/>
                    <a:pt x="69" y="43"/>
                  </a:cubicBezTo>
                  <a:cubicBezTo>
                    <a:pt x="63" y="54"/>
                    <a:pt x="63" y="52"/>
                    <a:pt x="51" y="53"/>
                  </a:cubicBezTo>
                  <a:cubicBezTo>
                    <a:pt x="32" y="54"/>
                    <a:pt x="32" y="71"/>
                    <a:pt x="21" y="83"/>
                  </a:cubicBezTo>
                  <a:cubicBezTo>
                    <a:pt x="13" y="91"/>
                    <a:pt x="5" y="96"/>
                    <a:pt x="0" y="108"/>
                  </a:cubicBezTo>
                </a:path>
              </a:pathLst>
            </a:custGeom>
            <a:solidFill>
              <a:srgbClr val="e4edf2"/>
            </a:solidFill>
            <a:ln>
              <a:noFill/>
            </a:ln>
          </p:spPr>
          <p:style>
            <a:lnRef idx="0"/>
            <a:fillRef idx="0"/>
            <a:effectRef idx="0"/>
            <a:fontRef idx="minor"/>
          </p:style>
        </p:sp>
        <p:sp>
          <p:nvSpPr>
            <p:cNvPr id="2290" name="CustomShape 166"/>
            <p:cNvSpPr/>
            <p:nvPr/>
          </p:nvSpPr>
          <p:spPr>
            <a:xfrm>
              <a:off x="6940800" y="4356360"/>
              <a:ext cx="149400" cy="213840"/>
            </a:xfrm>
            <a:custGeom>
              <a:avLst/>
              <a:gdLst/>
              <a:ahLst/>
              <a:rect l="l" t="t" r="r" b="b"/>
              <a:pathLst>
                <a:path w="231" h="263">
                  <a:moveTo>
                    <a:pt x="0" y="232"/>
                  </a:moveTo>
                  <a:cubicBezTo>
                    <a:pt x="23" y="243"/>
                    <a:pt x="48" y="260"/>
                    <a:pt x="76" y="261"/>
                  </a:cubicBezTo>
                  <a:cubicBezTo>
                    <a:pt x="96" y="263"/>
                    <a:pt x="119" y="251"/>
                    <a:pt x="137" y="242"/>
                  </a:cubicBezTo>
                  <a:cubicBezTo>
                    <a:pt x="155" y="233"/>
                    <a:pt x="178" y="223"/>
                    <a:pt x="190" y="207"/>
                  </a:cubicBezTo>
                  <a:cubicBezTo>
                    <a:pt x="200" y="195"/>
                    <a:pt x="211" y="180"/>
                    <a:pt x="215" y="164"/>
                  </a:cubicBezTo>
                  <a:cubicBezTo>
                    <a:pt x="218" y="148"/>
                    <a:pt x="212" y="132"/>
                    <a:pt x="211" y="116"/>
                  </a:cubicBezTo>
                  <a:cubicBezTo>
                    <a:pt x="211" y="100"/>
                    <a:pt x="224" y="83"/>
                    <a:pt x="228" y="66"/>
                  </a:cubicBezTo>
                  <a:cubicBezTo>
                    <a:pt x="231" y="48"/>
                    <a:pt x="231" y="14"/>
                    <a:pt x="218" y="0"/>
                  </a:cubicBezTo>
                  <a:cubicBezTo>
                    <a:pt x="225" y="24"/>
                    <a:pt x="227" y="45"/>
                    <a:pt x="214" y="68"/>
                  </a:cubicBezTo>
                  <a:cubicBezTo>
                    <a:pt x="204" y="86"/>
                    <a:pt x="188" y="94"/>
                    <a:pt x="189" y="116"/>
                  </a:cubicBezTo>
                  <a:cubicBezTo>
                    <a:pt x="189" y="131"/>
                    <a:pt x="204" y="161"/>
                    <a:pt x="185" y="171"/>
                  </a:cubicBezTo>
                  <a:cubicBezTo>
                    <a:pt x="170" y="178"/>
                    <a:pt x="154" y="164"/>
                    <a:pt x="147" y="187"/>
                  </a:cubicBezTo>
                  <a:cubicBezTo>
                    <a:pt x="143" y="202"/>
                    <a:pt x="149" y="215"/>
                    <a:pt x="135" y="226"/>
                  </a:cubicBezTo>
                  <a:cubicBezTo>
                    <a:pt x="127" y="231"/>
                    <a:pt x="120" y="229"/>
                    <a:pt x="112" y="230"/>
                  </a:cubicBezTo>
                  <a:cubicBezTo>
                    <a:pt x="100" y="232"/>
                    <a:pt x="98" y="234"/>
                    <a:pt x="89" y="242"/>
                  </a:cubicBezTo>
                  <a:cubicBezTo>
                    <a:pt x="71" y="255"/>
                    <a:pt x="47" y="257"/>
                    <a:pt x="28" y="245"/>
                  </a:cubicBezTo>
                </a:path>
              </a:pathLst>
            </a:custGeom>
            <a:solidFill>
              <a:srgbClr val="d88b31"/>
            </a:solidFill>
            <a:ln>
              <a:noFill/>
            </a:ln>
          </p:spPr>
          <p:style>
            <a:lnRef idx="0"/>
            <a:fillRef idx="0"/>
            <a:effectRef idx="0"/>
            <a:fontRef idx="minor"/>
          </p:style>
        </p:sp>
        <p:sp>
          <p:nvSpPr>
            <p:cNvPr id="2291" name="CustomShape 167"/>
            <p:cNvSpPr/>
            <p:nvPr/>
          </p:nvSpPr>
          <p:spPr>
            <a:xfrm>
              <a:off x="6987240" y="4478400"/>
              <a:ext cx="91440" cy="91080"/>
            </a:xfrm>
            <a:custGeom>
              <a:avLst/>
              <a:gdLst/>
              <a:ahLst/>
              <a:rect l="l" t="t" r="r" b="b"/>
              <a:pathLst>
                <a:path w="142" h="112">
                  <a:moveTo>
                    <a:pt x="0" y="112"/>
                  </a:moveTo>
                  <a:cubicBezTo>
                    <a:pt x="14" y="107"/>
                    <a:pt x="30" y="109"/>
                    <a:pt x="44" y="104"/>
                  </a:cubicBezTo>
                  <a:cubicBezTo>
                    <a:pt x="56" y="99"/>
                    <a:pt x="83" y="88"/>
                    <a:pt x="93" y="80"/>
                  </a:cubicBezTo>
                  <a:cubicBezTo>
                    <a:pt x="119" y="59"/>
                    <a:pt x="142" y="39"/>
                    <a:pt x="138" y="0"/>
                  </a:cubicBezTo>
                  <a:cubicBezTo>
                    <a:pt x="134" y="24"/>
                    <a:pt x="129" y="41"/>
                    <a:pt x="103" y="49"/>
                  </a:cubicBezTo>
                  <a:cubicBezTo>
                    <a:pt x="91" y="52"/>
                    <a:pt x="85" y="62"/>
                    <a:pt x="76" y="72"/>
                  </a:cubicBezTo>
                  <a:cubicBezTo>
                    <a:pt x="67" y="84"/>
                    <a:pt x="57" y="87"/>
                    <a:pt x="43" y="92"/>
                  </a:cubicBezTo>
                  <a:cubicBezTo>
                    <a:pt x="35" y="94"/>
                    <a:pt x="20" y="111"/>
                    <a:pt x="13" y="109"/>
                  </a:cubicBezTo>
                </a:path>
              </a:pathLst>
            </a:custGeom>
            <a:solidFill>
              <a:srgbClr val="aa620c"/>
            </a:solidFill>
            <a:ln>
              <a:noFill/>
            </a:ln>
          </p:spPr>
          <p:style>
            <a:lnRef idx="0"/>
            <a:fillRef idx="0"/>
            <a:effectRef idx="0"/>
            <a:fontRef idx="minor"/>
          </p:style>
        </p:sp>
        <p:sp>
          <p:nvSpPr>
            <p:cNvPr id="2292" name="CustomShape 168"/>
            <p:cNvSpPr/>
            <p:nvPr/>
          </p:nvSpPr>
          <p:spPr>
            <a:xfrm>
              <a:off x="6860520" y="4264920"/>
              <a:ext cx="237240" cy="31572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noFill/>
            <a:ln w="7920">
              <a:solidFill>
                <a:srgbClr val="000000"/>
              </a:solidFill>
              <a:round/>
            </a:ln>
          </p:spPr>
          <p:style>
            <a:lnRef idx="0"/>
            <a:fillRef idx="0"/>
            <a:effectRef idx="0"/>
            <a:fontRef idx="minor"/>
          </p:style>
        </p:sp>
        <p:sp>
          <p:nvSpPr>
            <p:cNvPr id="2293" name="CustomShape 169"/>
            <p:cNvSpPr/>
            <p:nvPr/>
          </p:nvSpPr>
          <p:spPr>
            <a:xfrm>
              <a:off x="6912360" y="4346280"/>
              <a:ext cx="138240" cy="17892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noFill/>
            <a:ln w="7920">
              <a:solidFill>
                <a:srgbClr val="ffffff"/>
              </a:solidFill>
              <a:round/>
            </a:ln>
          </p:spPr>
          <p:style>
            <a:lnRef idx="0"/>
            <a:fillRef idx="0"/>
            <a:effectRef idx="0"/>
            <a:fontRef idx="minor"/>
          </p:style>
        </p:sp>
        <p:sp>
          <p:nvSpPr>
            <p:cNvPr id="2294" name="CustomShape 170"/>
            <p:cNvSpPr/>
            <p:nvPr/>
          </p:nvSpPr>
          <p:spPr>
            <a:xfrm>
              <a:off x="6912720" y="4396320"/>
              <a:ext cx="16560" cy="20880"/>
            </a:xfrm>
            <a:prstGeom prst="ellipse">
              <a:avLst/>
            </a:prstGeom>
            <a:solidFill>
              <a:srgbClr val="ffffff"/>
            </a:solidFill>
            <a:ln>
              <a:noFill/>
            </a:ln>
          </p:spPr>
          <p:style>
            <a:lnRef idx="0"/>
            <a:fillRef idx="0"/>
            <a:effectRef idx="0"/>
            <a:fontRef idx="minor"/>
          </p:style>
        </p:sp>
        <p:sp>
          <p:nvSpPr>
            <p:cNvPr id="2295" name="CustomShape 171"/>
            <p:cNvSpPr/>
            <p:nvPr/>
          </p:nvSpPr>
          <p:spPr>
            <a:xfrm>
              <a:off x="6929280" y="4385520"/>
              <a:ext cx="10080" cy="12600"/>
            </a:xfrm>
            <a:prstGeom prst="ellipse">
              <a:avLst/>
            </a:prstGeom>
            <a:solidFill>
              <a:srgbClr val="ffffff"/>
            </a:solidFill>
            <a:ln>
              <a:noFill/>
            </a:ln>
          </p:spPr>
          <p:style>
            <a:lnRef idx="0"/>
            <a:fillRef idx="0"/>
            <a:effectRef idx="0"/>
            <a:fontRef idx="minor"/>
          </p:style>
        </p:sp>
        <p:sp>
          <p:nvSpPr>
            <p:cNvPr id="2296" name="CustomShape 172"/>
            <p:cNvSpPr/>
            <p:nvPr/>
          </p:nvSpPr>
          <p:spPr>
            <a:xfrm>
              <a:off x="6909840" y="4420800"/>
              <a:ext cx="7920" cy="10800"/>
            </a:xfrm>
            <a:prstGeom prst="ellipse">
              <a:avLst/>
            </a:prstGeom>
            <a:solidFill>
              <a:srgbClr val="ffffff"/>
            </a:solidFill>
            <a:ln>
              <a:noFill/>
            </a:ln>
          </p:spPr>
          <p:style>
            <a:lnRef idx="0"/>
            <a:fillRef idx="0"/>
            <a:effectRef idx="0"/>
            <a:fontRef idx="minor"/>
          </p:style>
        </p:sp>
      </p:grpSp>
      <p:grpSp>
        <p:nvGrpSpPr>
          <p:cNvPr id="2297" name="Group 173"/>
          <p:cNvGrpSpPr/>
          <p:nvPr/>
        </p:nvGrpSpPr>
        <p:grpSpPr>
          <a:xfrm>
            <a:off x="6562440" y="4494960"/>
            <a:ext cx="197280" cy="213120"/>
            <a:chOff x="6562440" y="4494960"/>
            <a:chExt cx="197280" cy="213120"/>
          </a:xfrm>
        </p:grpSpPr>
        <p:sp>
          <p:nvSpPr>
            <p:cNvPr id="2298" name="CustomShape 174"/>
            <p:cNvSpPr/>
            <p:nvPr/>
          </p:nvSpPr>
          <p:spPr>
            <a:xfrm>
              <a:off x="6562440" y="4494960"/>
              <a:ext cx="197280" cy="21312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solidFill>
              <a:srgbClr val="e4aa68"/>
            </a:solidFill>
            <a:ln>
              <a:noFill/>
            </a:ln>
          </p:spPr>
          <p:style>
            <a:lnRef idx="0"/>
            <a:fillRef idx="0"/>
            <a:effectRef idx="0"/>
            <a:fontRef idx="minor"/>
          </p:style>
        </p:sp>
        <p:sp>
          <p:nvSpPr>
            <p:cNvPr id="2299" name="CustomShape 175"/>
            <p:cNvSpPr/>
            <p:nvPr/>
          </p:nvSpPr>
          <p:spPr>
            <a:xfrm>
              <a:off x="6612840" y="4559040"/>
              <a:ext cx="114840" cy="12060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d88b31"/>
            </a:solidFill>
            <a:ln>
              <a:noFill/>
            </a:ln>
          </p:spPr>
          <p:style>
            <a:lnRef idx="0"/>
            <a:fillRef idx="0"/>
            <a:effectRef idx="0"/>
            <a:fontRef idx="minor"/>
          </p:style>
        </p:sp>
        <p:sp>
          <p:nvSpPr>
            <p:cNvPr id="2300" name="CustomShape 176"/>
            <p:cNvSpPr/>
            <p:nvPr/>
          </p:nvSpPr>
          <p:spPr>
            <a:xfrm>
              <a:off x="6605280" y="4550040"/>
              <a:ext cx="114840" cy="12060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0094b2"/>
            </a:solidFill>
            <a:ln>
              <a:noFill/>
            </a:ln>
          </p:spPr>
          <p:style>
            <a:lnRef idx="0"/>
            <a:fillRef idx="0"/>
            <a:effectRef idx="0"/>
            <a:fontRef idx="minor"/>
          </p:style>
        </p:sp>
        <p:sp>
          <p:nvSpPr>
            <p:cNvPr id="2301" name="CustomShape 177"/>
            <p:cNvSpPr/>
            <p:nvPr/>
          </p:nvSpPr>
          <p:spPr>
            <a:xfrm>
              <a:off x="6564600" y="4501800"/>
              <a:ext cx="167760" cy="169200"/>
            </a:xfrm>
            <a:custGeom>
              <a:avLst/>
              <a:gdLst/>
              <a:ahLst/>
              <a:rect l="l" t="t" r="r" b="b"/>
              <a:pathLst>
                <a:path w="312" h="308">
                  <a:moveTo>
                    <a:pt x="171" y="9"/>
                  </a:moveTo>
                  <a:cubicBezTo>
                    <a:pt x="135" y="24"/>
                    <a:pt x="92" y="35"/>
                    <a:pt x="63" y="63"/>
                  </a:cubicBezTo>
                  <a:cubicBezTo>
                    <a:pt x="39" y="86"/>
                    <a:pt x="48" y="116"/>
                    <a:pt x="44" y="145"/>
                  </a:cubicBezTo>
                  <a:cubicBezTo>
                    <a:pt x="41" y="169"/>
                    <a:pt x="0" y="217"/>
                    <a:pt x="10" y="237"/>
                  </a:cubicBezTo>
                  <a:cubicBezTo>
                    <a:pt x="16" y="251"/>
                    <a:pt x="34" y="255"/>
                    <a:pt x="46" y="265"/>
                  </a:cubicBezTo>
                  <a:cubicBezTo>
                    <a:pt x="50" y="269"/>
                    <a:pt x="54" y="273"/>
                    <a:pt x="56" y="279"/>
                  </a:cubicBezTo>
                  <a:cubicBezTo>
                    <a:pt x="58" y="283"/>
                    <a:pt x="57" y="300"/>
                    <a:pt x="63" y="303"/>
                  </a:cubicBezTo>
                  <a:cubicBezTo>
                    <a:pt x="71" y="308"/>
                    <a:pt x="80" y="294"/>
                    <a:pt x="90" y="290"/>
                  </a:cubicBezTo>
                  <a:cubicBezTo>
                    <a:pt x="82" y="287"/>
                    <a:pt x="75" y="297"/>
                    <a:pt x="67" y="292"/>
                  </a:cubicBezTo>
                  <a:cubicBezTo>
                    <a:pt x="58" y="285"/>
                    <a:pt x="64" y="276"/>
                    <a:pt x="59" y="262"/>
                  </a:cubicBezTo>
                  <a:cubicBezTo>
                    <a:pt x="57" y="255"/>
                    <a:pt x="42" y="244"/>
                    <a:pt x="42" y="238"/>
                  </a:cubicBezTo>
                  <a:cubicBezTo>
                    <a:pt x="43" y="217"/>
                    <a:pt x="73" y="223"/>
                    <a:pt x="64" y="195"/>
                  </a:cubicBezTo>
                  <a:cubicBezTo>
                    <a:pt x="53" y="172"/>
                    <a:pt x="65" y="94"/>
                    <a:pt x="98" y="89"/>
                  </a:cubicBezTo>
                  <a:cubicBezTo>
                    <a:pt x="113" y="86"/>
                    <a:pt x="124" y="108"/>
                    <a:pt x="140" y="87"/>
                  </a:cubicBezTo>
                  <a:cubicBezTo>
                    <a:pt x="149" y="76"/>
                    <a:pt x="142" y="62"/>
                    <a:pt x="152" y="51"/>
                  </a:cubicBezTo>
                  <a:cubicBezTo>
                    <a:pt x="174" y="24"/>
                    <a:pt x="205" y="25"/>
                    <a:pt x="230" y="44"/>
                  </a:cubicBezTo>
                  <a:cubicBezTo>
                    <a:pt x="243" y="54"/>
                    <a:pt x="247" y="65"/>
                    <a:pt x="259" y="76"/>
                  </a:cubicBezTo>
                  <a:cubicBezTo>
                    <a:pt x="274" y="92"/>
                    <a:pt x="296" y="87"/>
                    <a:pt x="312" y="93"/>
                  </a:cubicBezTo>
                  <a:cubicBezTo>
                    <a:pt x="280" y="86"/>
                    <a:pt x="271" y="55"/>
                    <a:pt x="247" y="37"/>
                  </a:cubicBezTo>
                  <a:cubicBezTo>
                    <a:pt x="229" y="24"/>
                    <a:pt x="197" y="0"/>
                    <a:pt x="184" y="8"/>
                  </a:cubicBezTo>
                </a:path>
              </a:pathLst>
            </a:custGeom>
            <a:solidFill>
              <a:srgbClr val="e7c092"/>
            </a:solidFill>
            <a:ln>
              <a:noFill/>
            </a:ln>
          </p:spPr>
          <p:style>
            <a:lnRef idx="0"/>
            <a:fillRef idx="0"/>
            <a:effectRef idx="0"/>
            <a:fontRef idx="minor"/>
          </p:style>
        </p:sp>
        <p:sp>
          <p:nvSpPr>
            <p:cNvPr id="2302" name="CustomShape 178"/>
            <p:cNvSpPr/>
            <p:nvPr/>
          </p:nvSpPr>
          <p:spPr>
            <a:xfrm>
              <a:off x="6568200" y="4509000"/>
              <a:ext cx="82440" cy="135000"/>
            </a:xfrm>
            <a:custGeom>
              <a:avLst/>
              <a:gdLst/>
              <a:ahLst/>
              <a:rect l="l" t="t" r="r" b="b"/>
              <a:pathLst>
                <a:path w="154" h="246">
                  <a:moveTo>
                    <a:pt x="13" y="234"/>
                  </a:moveTo>
                  <a:cubicBezTo>
                    <a:pt x="1" y="228"/>
                    <a:pt x="0" y="222"/>
                    <a:pt x="2" y="210"/>
                  </a:cubicBezTo>
                  <a:cubicBezTo>
                    <a:pt x="5" y="195"/>
                    <a:pt x="13" y="183"/>
                    <a:pt x="19" y="170"/>
                  </a:cubicBezTo>
                  <a:cubicBezTo>
                    <a:pt x="24" y="161"/>
                    <a:pt x="28" y="152"/>
                    <a:pt x="32" y="143"/>
                  </a:cubicBezTo>
                  <a:cubicBezTo>
                    <a:pt x="36" y="132"/>
                    <a:pt x="36" y="122"/>
                    <a:pt x="36" y="111"/>
                  </a:cubicBezTo>
                  <a:cubicBezTo>
                    <a:pt x="36" y="99"/>
                    <a:pt x="38" y="87"/>
                    <a:pt x="40" y="75"/>
                  </a:cubicBezTo>
                  <a:cubicBezTo>
                    <a:pt x="42" y="59"/>
                    <a:pt x="48" y="50"/>
                    <a:pt x="61" y="40"/>
                  </a:cubicBezTo>
                  <a:cubicBezTo>
                    <a:pt x="75" y="29"/>
                    <a:pt x="92" y="23"/>
                    <a:pt x="108" y="16"/>
                  </a:cubicBezTo>
                  <a:cubicBezTo>
                    <a:pt x="123" y="9"/>
                    <a:pt x="138" y="3"/>
                    <a:pt x="154" y="0"/>
                  </a:cubicBezTo>
                  <a:cubicBezTo>
                    <a:pt x="145" y="3"/>
                    <a:pt x="136" y="7"/>
                    <a:pt x="129" y="14"/>
                  </a:cubicBezTo>
                  <a:cubicBezTo>
                    <a:pt x="121" y="21"/>
                    <a:pt x="120" y="28"/>
                    <a:pt x="115" y="37"/>
                  </a:cubicBezTo>
                  <a:cubicBezTo>
                    <a:pt x="109" y="47"/>
                    <a:pt x="106" y="48"/>
                    <a:pt x="97" y="47"/>
                  </a:cubicBezTo>
                  <a:cubicBezTo>
                    <a:pt x="88" y="46"/>
                    <a:pt x="78" y="49"/>
                    <a:pt x="71" y="55"/>
                  </a:cubicBezTo>
                  <a:cubicBezTo>
                    <a:pt x="52" y="72"/>
                    <a:pt x="44" y="102"/>
                    <a:pt x="45" y="127"/>
                  </a:cubicBezTo>
                  <a:cubicBezTo>
                    <a:pt x="46" y="143"/>
                    <a:pt x="42" y="155"/>
                    <a:pt x="32" y="167"/>
                  </a:cubicBezTo>
                  <a:cubicBezTo>
                    <a:pt x="27" y="173"/>
                    <a:pt x="20" y="179"/>
                    <a:pt x="17" y="186"/>
                  </a:cubicBezTo>
                  <a:cubicBezTo>
                    <a:pt x="14" y="192"/>
                    <a:pt x="14" y="199"/>
                    <a:pt x="13" y="206"/>
                  </a:cubicBezTo>
                  <a:cubicBezTo>
                    <a:pt x="11" y="223"/>
                    <a:pt x="21" y="234"/>
                    <a:pt x="32" y="246"/>
                  </a:cubicBezTo>
                </a:path>
              </a:pathLst>
            </a:custGeom>
            <a:solidFill>
              <a:srgbClr val="f8ede0"/>
            </a:solidFill>
            <a:ln>
              <a:noFill/>
            </a:ln>
          </p:spPr>
          <p:style>
            <a:lnRef idx="0"/>
            <a:fillRef idx="0"/>
            <a:effectRef idx="0"/>
            <a:fontRef idx="minor"/>
          </p:style>
        </p:sp>
        <p:sp>
          <p:nvSpPr>
            <p:cNvPr id="2303" name="CustomShape 179"/>
            <p:cNvSpPr/>
            <p:nvPr/>
          </p:nvSpPr>
          <p:spPr>
            <a:xfrm>
              <a:off x="6609240" y="4559040"/>
              <a:ext cx="98640" cy="88200"/>
            </a:xfrm>
            <a:custGeom>
              <a:avLst/>
              <a:gdLst/>
              <a:ahLst/>
              <a:rect l="l" t="t" r="r" b="b"/>
              <a:pathLst>
                <a:path w="184" h="161">
                  <a:moveTo>
                    <a:pt x="9" y="119"/>
                  </a:moveTo>
                  <a:cubicBezTo>
                    <a:pt x="0" y="99"/>
                    <a:pt x="8" y="72"/>
                    <a:pt x="23" y="57"/>
                  </a:cubicBezTo>
                  <a:cubicBezTo>
                    <a:pt x="36" y="45"/>
                    <a:pt x="53" y="40"/>
                    <a:pt x="66" y="29"/>
                  </a:cubicBezTo>
                  <a:cubicBezTo>
                    <a:pt x="82" y="15"/>
                    <a:pt x="104" y="4"/>
                    <a:pt x="125" y="2"/>
                  </a:cubicBezTo>
                  <a:cubicBezTo>
                    <a:pt x="139" y="1"/>
                    <a:pt x="150" y="0"/>
                    <a:pt x="161" y="9"/>
                  </a:cubicBezTo>
                  <a:cubicBezTo>
                    <a:pt x="170" y="15"/>
                    <a:pt x="184" y="37"/>
                    <a:pt x="183" y="49"/>
                  </a:cubicBezTo>
                  <a:cubicBezTo>
                    <a:pt x="164" y="32"/>
                    <a:pt x="150" y="18"/>
                    <a:pt x="124" y="26"/>
                  </a:cubicBezTo>
                  <a:cubicBezTo>
                    <a:pt x="115" y="28"/>
                    <a:pt x="105" y="31"/>
                    <a:pt x="98" y="38"/>
                  </a:cubicBezTo>
                  <a:cubicBezTo>
                    <a:pt x="91" y="45"/>
                    <a:pt x="91" y="54"/>
                    <a:pt x="83" y="61"/>
                  </a:cubicBezTo>
                  <a:cubicBezTo>
                    <a:pt x="67" y="76"/>
                    <a:pt x="25" y="79"/>
                    <a:pt x="25" y="108"/>
                  </a:cubicBezTo>
                  <a:cubicBezTo>
                    <a:pt x="25" y="128"/>
                    <a:pt x="48" y="141"/>
                    <a:pt x="49" y="161"/>
                  </a:cubicBezTo>
                  <a:cubicBezTo>
                    <a:pt x="41" y="151"/>
                    <a:pt x="37" y="142"/>
                    <a:pt x="27" y="133"/>
                  </a:cubicBezTo>
                  <a:cubicBezTo>
                    <a:pt x="22" y="129"/>
                    <a:pt x="13" y="129"/>
                    <a:pt x="10" y="119"/>
                  </a:cubicBezTo>
                </a:path>
              </a:pathLst>
            </a:custGeom>
            <a:solidFill>
              <a:srgbClr val="91bed1"/>
            </a:solidFill>
            <a:ln>
              <a:noFill/>
            </a:ln>
          </p:spPr>
          <p:style>
            <a:lnRef idx="0"/>
            <a:fillRef idx="0"/>
            <a:effectRef idx="0"/>
            <a:fontRef idx="minor"/>
          </p:style>
        </p:sp>
        <p:sp>
          <p:nvSpPr>
            <p:cNvPr id="2304" name="CustomShape 180"/>
            <p:cNvSpPr/>
            <p:nvPr/>
          </p:nvSpPr>
          <p:spPr>
            <a:xfrm>
              <a:off x="6642000" y="4589640"/>
              <a:ext cx="78840" cy="76680"/>
            </a:xfrm>
            <a:custGeom>
              <a:avLst/>
              <a:gdLst/>
              <a:ahLst/>
              <a:rect l="l" t="t" r="r" b="b"/>
              <a:pathLst>
                <a:path w="147" h="140">
                  <a:moveTo>
                    <a:pt x="0" y="118"/>
                  </a:moveTo>
                  <a:cubicBezTo>
                    <a:pt x="4" y="127"/>
                    <a:pt x="34" y="134"/>
                    <a:pt x="44" y="137"/>
                  </a:cubicBezTo>
                  <a:cubicBezTo>
                    <a:pt x="59" y="140"/>
                    <a:pt x="86" y="133"/>
                    <a:pt x="95" y="121"/>
                  </a:cubicBezTo>
                  <a:cubicBezTo>
                    <a:pt x="101" y="114"/>
                    <a:pt x="103" y="104"/>
                    <a:pt x="107" y="96"/>
                  </a:cubicBezTo>
                  <a:cubicBezTo>
                    <a:pt x="111" y="88"/>
                    <a:pt x="117" y="84"/>
                    <a:pt x="122" y="78"/>
                  </a:cubicBezTo>
                  <a:cubicBezTo>
                    <a:pt x="139" y="57"/>
                    <a:pt x="147" y="23"/>
                    <a:pt x="126" y="0"/>
                  </a:cubicBezTo>
                  <a:cubicBezTo>
                    <a:pt x="130" y="14"/>
                    <a:pt x="132" y="35"/>
                    <a:pt x="116" y="43"/>
                  </a:cubicBezTo>
                  <a:cubicBezTo>
                    <a:pt x="111" y="45"/>
                    <a:pt x="103" y="44"/>
                    <a:pt x="98" y="48"/>
                  </a:cubicBezTo>
                  <a:cubicBezTo>
                    <a:pt x="91" y="54"/>
                    <a:pt x="95" y="54"/>
                    <a:pt x="96" y="61"/>
                  </a:cubicBezTo>
                  <a:cubicBezTo>
                    <a:pt x="99" y="75"/>
                    <a:pt x="95" y="80"/>
                    <a:pt x="79" y="81"/>
                  </a:cubicBezTo>
                  <a:cubicBezTo>
                    <a:pt x="73" y="81"/>
                    <a:pt x="64" y="78"/>
                    <a:pt x="61" y="84"/>
                  </a:cubicBezTo>
                  <a:cubicBezTo>
                    <a:pt x="58" y="90"/>
                    <a:pt x="66" y="98"/>
                    <a:pt x="68" y="103"/>
                  </a:cubicBezTo>
                  <a:cubicBezTo>
                    <a:pt x="72" y="115"/>
                    <a:pt x="67" y="124"/>
                    <a:pt x="53" y="124"/>
                  </a:cubicBezTo>
                  <a:cubicBezTo>
                    <a:pt x="42" y="123"/>
                    <a:pt x="43" y="113"/>
                    <a:pt x="32" y="115"/>
                  </a:cubicBezTo>
                  <a:cubicBezTo>
                    <a:pt x="25" y="116"/>
                    <a:pt x="23" y="120"/>
                    <a:pt x="15" y="121"/>
                  </a:cubicBezTo>
                  <a:cubicBezTo>
                    <a:pt x="13" y="121"/>
                    <a:pt x="3" y="120"/>
                    <a:pt x="2" y="119"/>
                  </a:cubicBezTo>
                </a:path>
              </a:pathLst>
            </a:custGeom>
            <a:solidFill>
              <a:srgbClr val="00768f"/>
            </a:solidFill>
            <a:ln>
              <a:noFill/>
            </a:ln>
          </p:spPr>
          <p:style>
            <a:lnRef idx="0"/>
            <a:fillRef idx="0"/>
            <a:effectRef idx="0"/>
            <a:fontRef idx="minor"/>
          </p:style>
        </p:sp>
        <p:sp>
          <p:nvSpPr>
            <p:cNvPr id="2305" name="CustomShape 181"/>
            <p:cNvSpPr/>
            <p:nvPr/>
          </p:nvSpPr>
          <p:spPr>
            <a:xfrm>
              <a:off x="6612120" y="4556160"/>
              <a:ext cx="70200" cy="59040"/>
            </a:xfrm>
            <a:custGeom>
              <a:avLst/>
              <a:gdLst/>
              <a:ahLst/>
              <a:rect l="l" t="t" r="r" b="b"/>
              <a:pathLst>
                <a:path w="131" h="108">
                  <a:moveTo>
                    <a:pt x="0" y="104"/>
                  </a:moveTo>
                  <a:cubicBezTo>
                    <a:pt x="0" y="88"/>
                    <a:pt x="1" y="68"/>
                    <a:pt x="15" y="58"/>
                  </a:cubicBezTo>
                  <a:cubicBezTo>
                    <a:pt x="26" y="50"/>
                    <a:pt x="40" y="47"/>
                    <a:pt x="51" y="40"/>
                  </a:cubicBezTo>
                  <a:cubicBezTo>
                    <a:pt x="75" y="24"/>
                    <a:pt x="99" y="0"/>
                    <a:pt x="131" y="7"/>
                  </a:cubicBezTo>
                  <a:cubicBezTo>
                    <a:pt x="114" y="6"/>
                    <a:pt x="93" y="17"/>
                    <a:pt x="80" y="27"/>
                  </a:cubicBezTo>
                  <a:cubicBezTo>
                    <a:pt x="74" y="32"/>
                    <a:pt x="72" y="36"/>
                    <a:pt x="69" y="43"/>
                  </a:cubicBezTo>
                  <a:cubicBezTo>
                    <a:pt x="63" y="54"/>
                    <a:pt x="63" y="52"/>
                    <a:pt x="51" y="53"/>
                  </a:cubicBezTo>
                  <a:cubicBezTo>
                    <a:pt x="32" y="54"/>
                    <a:pt x="32" y="71"/>
                    <a:pt x="21" y="83"/>
                  </a:cubicBezTo>
                  <a:cubicBezTo>
                    <a:pt x="13" y="91"/>
                    <a:pt x="5" y="96"/>
                    <a:pt x="0" y="108"/>
                  </a:cubicBezTo>
                </a:path>
              </a:pathLst>
            </a:custGeom>
            <a:solidFill>
              <a:srgbClr val="e4edf2"/>
            </a:solidFill>
            <a:ln>
              <a:noFill/>
            </a:ln>
          </p:spPr>
          <p:style>
            <a:lnRef idx="0"/>
            <a:fillRef idx="0"/>
            <a:effectRef idx="0"/>
            <a:fontRef idx="minor"/>
          </p:style>
        </p:sp>
        <p:sp>
          <p:nvSpPr>
            <p:cNvPr id="2306" name="CustomShape 182"/>
            <p:cNvSpPr/>
            <p:nvPr/>
          </p:nvSpPr>
          <p:spPr>
            <a:xfrm>
              <a:off x="6629040" y="4556880"/>
              <a:ext cx="124200" cy="144360"/>
            </a:xfrm>
            <a:custGeom>
              <a:avLst/>
              <a:gdLst/>
              <a:ahLst/>
              <a:rect l="l" t="t" r="r" b="b"/>
              <a:pathLst>
                <a:path w="231" h="263">
                  <a:moveTo>
                    <a:pt x="0" y="232"/>
                  </a:moveTo>
                  <a:cubicBezTo>
                    <a:pt x="23" y="243"/>
                    <a:pt x="48" y="260"/>
                    <a:pt x="76" y="261"/>
                  </a:cubicBezTo>
                  <a:cubicBezTo>
                    <a:pt x="96" y="263"/>
                    <a:pt x="119" y="251"/>
                    <a:pt x="137" y="242"/>
                  </a:cubicBezTo>
                  <a:cubicBezTo>
                    <a:pt x="155" y="233"/>
                    <a:pt x="178" y="223"/>
                    <a:pt x="190" y="207"/>
                  </a:cubicBezTo>
                  <a:cubicBezTo>
                    <a:pt x="200" y="195"/>
                    <a:pt x="211" y="180"/>
                    <a:pt x="215" y="164"/>
                  </a:cubicBezTo>
                  <a:cubicBezTo>
                    <a:pt x="218" y="148"/>
                    <a:pt x="212" y="132"/>
                    <a:pt x="211" y="116"/>
                  </a:cubicBezTo>
                  <a:cubicBezTo>
                    <a:pt x="211" y="100"/>
                    <a:pt x="224" y="83"/>
                    <a:pt x="228" y="66"/>
                  </a:cubicBezTo>
                  <a:cubicBezTo>
                    <a:pt x="231" y="48"/>
                    <a:pt x="231" y="14"/>
                    <a:pt x="218" y="0"/>
                  </a:cubicBezTo>
                  <a:cubicBezTo>
                    <a:pt x="225" y="24"/>
                    <a:pt x="227" y="45"/>
                    <a:pt x="214" y="68"/>
                  </a:cubicBezTo>
                  <a:cubicBezTo>
                    <a:pt x="204" y="86"/>
                    <a:pt x="188" y="94"/>
                    <a:pt x="189" y="116"/>
                  </a:cubicBezTo>
                  <a:cubicBezTo>
                    <a:pt x="189" y="131"/>
                    <a:pt x="204" y="161"/>
                    <a:pt x="185" y="171"/>
                  </a:cubicBezTo>
                  <a:cubicBezTo>
                    <a:pt x="170" y="178"/>
                    <a:pt x="154" y="164"/>
                    <a:pt x="147" y="187"/>
                  </a:cubicBezTo>
                  <a:cubicBezTo>
                    <a:pt x="143" y="202"/>
                    <a:pt x="149" y="215"/>
                    <a:pt x="135" y="226"/>
                  </a:cubicBezTo>
                  <a:cubicBezTo>
                    <a:pt x="127" y="231"/>
                    <a:pt x="120" y="229"/>
                    <a:pt x="112" y="230"/>
                  </a:cubicBezTo>
                  <a:cubicBezTo>
                    <a:pt x="100" y="232"/>
                    <a:pt x="98" y="234"/>
                    <a:pt x="89" y="242"/>
                  </a:cubicBezTo>
                  <a:cubicBezTo>
                    <a:pt x="71" y="255"/>
                    <a:pt x="47" y="257"/>
                    <a:pt x="28" y="245"/>
                  </a:cubicBezTo>
                </a:path>
              </a:pathLst>
            </a:custGeom>
            <a:solidFill>
              <a:srgbClr val="d88b31"/>
            </a:solidFill>
            <a:ln>
              <a:noFill/>
            </a:ln>
          </p:spPr>
          <p:style>
            <a:lnRef idx="0"/>
            <a:fillRef idx="0"/>
            <a:effectRef idx="0"/>
            <a:fontRef idx="minor"/>
          </p:style>
        </p:sp>
        <p:sp>
          <p:nvSpPr>
            <p:cNvPr id="2307" name="CustomShape 183"/>
            <p:cNvSpPr/>
            <p:nvPr/>
          </p:nvSpPr>
          <p:spPr>
            <a:xfrm>
              <a:off x="6667920" y="4639320"/>
              <a:ext cx="75960" cy="61200"/>
            </a:xfrm>
            <a:custGeom>
              <a:avLst/>
              <a:gdLst/>
              <a:ahLst/>
              <a:rect l="l" t="t" r="r" b="b"/>
              <a:pathLst>
                <a:path w="142" h="112">
                  <a:moveTo>
                    <a:pt x="0" y="112"/>
                  </a:moveTo>
                  <a:cubicBezTo>
                    <a:pt x="14" y="107"/>
                    <a:pt x="30" y="109"/>
                    <a:pt x="44" y="104"/>
                  </a:cubicBezTo>
                  <a:cubicBezTo>
                    <a:pt x="56" y="99"/>
                    <a:pt x="83" y="88"/>
                    <a:pt x="93" y="80"/>
                  </a:cubicBezTo>
                  <a:cubicBezTo>
                    <a:pt x="119" y="59"/>
                    <a:pt x="142" y="39"/>
                    <a:pt x="138" y="0"/>
                  </a:cubicBezTo>
                  <a:cubicBezTo>
                    <a:pt x="134" y="24"/>
                    <a:pt x="129" y="41"/>
                    <a:pt x="103" y="49"/>
                  </a:cubicBezTo>
                  <a:cubicBezTo>
                    <a:pt x="91" y="52"/>
                    <a:pt x="85" y="62"/>
                    <a:pt x="76" y="72"/>
                  </a:cubicBezTo>
                  <a:cubicBezTo>
                    <a:pt x="67" y="84"/>
                    <a:pt x="57" y="87"/>
                    <a:pt x="43" y="92"/>
                  </a:cubicBezTo>
                  <a:cubicBezTo>
                    <a:pt x="35" y="94"/>
                    <a:pt x="20" y="111"/>
                    <a:pt x="13" y="109"/>
                  </a:cubicBezTo>
                </a:path>
              </a:pathLst>
            </a:custGeom>
            <a:solidFill>
              <a:srgbClr val="aa620c"/>
            </a:solidFill>
            <a:ln>
              <a:noFill/>
            </a:ln>
          </p:spPr>
          <p:style>
            <a:lnRef idx="0"/>
            <a:fillRef idx="0"/>
            <a:effectRef idx="0"/>
            <a:fontRef idx="minor"/>
          </p:style>
        </p:sp>
        <p:sp>
          <p:nvSpPr>
            <p:cNvPr id="2308" name="CustomShape 184"/>
            <p:cNvSpPr/>
            <p:nvPr/>
          </p:nvSpPr>
          <p:spPr>
            <a:xfrm>
              <a:off x="6562440" y="4494960"/>
              <a:ext cx="197280" cy="21312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noFill/>
            <a:ln w="7920">
              <a:solidFill>
                <a:srgbClr val="000000"/>
              </a:solidFill>
              <a:round/>
            </a:ln>
          </p:spPr>
          <p:style>
            <a:lnRef idx="0"/>
            <a:fillRef idx="0"/>
            <a:effectRef idx="0"/>
            <a:fontRef idx="minor"/>
          </p:style>
        </p:sp>
        <p:sp>
          <p:nvSpPr>
            <p:cNvPr id="2309" name="CustomShape 185"/>
            <p:cNvSpPr/>
            <p:nvPr/>
          </p:nvSpPr>
          <p:spPr>
            <a:xfrm>
              <a:off x="6605280" y="4550040"/>
              <a:ext cx="114840" cy="12060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noFill/>
            <a:ln w="7920">
              <a:solidFill>
                <a:srgbClr val="ffffff"/>
              </a:solidFill>
              <a:round/>
            </a:ln>
          </p:spPr>
          <p:style>
            <a:lnRef idx="0"/>
            <a:fillRef idx="0"/>
            <a:effectRef idx="0"/>
            <a:fontRef idx="minor"/>
          </p:style>
        </p:sp>
        <p:sp>
          <p:nvSpPr>
            <p:cNvPr id="2310" name="CustomShape 186"/>
            <p:cNvSpPr/>
            <p:nvPr/>
          </p:nvSpPr>
          <p:spPr>
            <a:xfrm>
              <a:off x="6606000" y="4583880"/>
              <a:ext cx="13680" cy="14040"/>
            </a:xfrm>
            <a:prstGeom prst="ellipse">
              <a:avLst/>
            </a:prstGeom>
            <a:solidFill>
              <a:srgbClr val="ffffff"/>
            </a:solidFill>
            <a:ln>
              <a:noFill/>
            </a:ln>
          </p:spPr>
          <p:style>
            <a:lnRef idx="0"/>
            <a:fillRef idx="0"/>
            <a:effectRef idx="0"/>
            <a:fontRef idx="minor"/>
          </p:style>
        </p:sp>
        <p:sp>
          <p:nvSpPr>
            <p:cNvPr id="2311" name="CustomShape 187"/>
            <p:cNvSpPr/>
            <p:nvPr/>
          </p:nvSpPr>
          <p:spPr>
            <a:xfrm>
              <a:off x="6619320" y="4576680"/>
              <a:ext cx="8280" cy="8640"/>
            </a:xfrm>
            <a:prstGeom prst="ellipse">
              <a:avLst/>
            </a:prstGeom>
            <a:solidFill>
              <a:srgbClr val="ffffff"/>
            </a:solidFill>
            <a:ln>
              <a:noFill/>
            </a:ln>
          </p:spPr>
          <p:style>
            <a:lnRef idx="0"/>
            <a:fillRef idx="0"/>
            <a:effectRef idx="0"/>
            <a:fontRef idx="minor"/>
          </p:style>
        </p:sp>
        <p:sp>
          <p:nvSpPr>
            <p:cNvPr id="2312" name="CustomShape 188"/>
            <p:cNvSpPr/>
            <p:nvPr/>
          </p:nvSpPr>
          <p:spPr>
            <a:xfrm>
              <a:off x="6603120" y="4600440"/>
              <a:ext cx="6480" cy="7200"/>
            </a:xfrm>
            <a:prstGeom prst="ellipse">
              <a:avLst/>
            </a:prstGeom>
            <a:solidFill>
              <a:srgbClr val="ffffff"/>
            </a:solidFill>
            <a:ln>
              <a:noFill/>
            </a:ln>
          </p:spPr>
          <p:style>
            <a:lnRef idx="0"/>
            <a:fillRef idx="0"/>
            <a:effectRef idx="0"/>
            <a:fontRef idx="minor"/>
          </p:style>
        </p:sp>
      </p:grpSp>
      <p:grpSp>
        <p:nvGrpSpPr>
          <p:cNvPr id="2313" name="Group 189"/>
          <p:cNvGrpSpPr/>
          <p:nvPr/>
        </p:nvGrpSpPr>
        <p:grpSpPr>
          <a:xfrm>
            <a:off x="6697800" y="4522320"/>
            <a:ext cx="197280" cy="213120"/>
            <a:chOff x="6697800" y="4522320"/>
            <a:chExt cx="197280" cy="213120"/>
          </a:xfrm>
        </p:grpSpPr>
        <p:sp>
          <p:nvSpPr>
            <p:cNvPr id="2314" name="CustomShape 190"/>
            <p:cNvSpPr/>
            <p:nvPr/>
          </p:nvSpPr>
          <p:spPr>
            <a:xfrm>
              <a:off x="6697800" y="4522320"/>
              <a:ext cx="197280" cy="21312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solidFill>
              <a:srgbClr val="e4aa68"/>
            </a:solidFill>
            <a:ln>
              <a:noFill/>
            </a:ln>
          </p:spPr>
          <p:style>
            <a:lnRef idx="0"/>
            <a:fillRef idx="0"/>
            <a:effectRef idx="0"/>
            <a:fontRef idx="minor"/>
          </p:style>
        </p:sp>
        <p:sp>
          <p:nvSpPr>
            <p:cNvPr id="2315" name="CustomShape 191"/>
            <p:cNvSpPr/>
            <p:nvPr/>
          </p:nvSpPr>
          <p:spPr>
            <a:xfrm>
              <a:off x="6748560" y="4586040"/>
              <a:ext cx="114840" cy="12060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d88b31"/>
            </a:solidFill>
            <a:ln>
              <a:noFill/>
            </a:ln>
          </p:spPr>
          <p:style>
            <a:lnRef idx="0"/>
            <a:fillRef idx="0"/>
            <a:effectRef idx="0"/>
            <a:fontRef idx="minor"/>
          </p:style>
        </p:sp>
        <p:sp>
          <p:nvSpPr>
            <p:cNvPr id="2316" name="CustomShape 192"/>
            <p:cNvSpPr/>
            <p:nvPr/>
          </p:nvSpPr>
          <p:spPr>
            <a:xfrm>
              <a:off x="6741000" y="4577400"/>
              <a:ext cx="114840" cy="12060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0094b2"/>
            </a:solidFill>
            <a:ln>
              <a:noFill/>
            </a:ln>
          </p:spPr>
          <p:style>
            <a:lnRef idx="0"/>
            <a:fillRef idx="0"/>
            <a:effectRef idx="0"/>
            <a:fontRef idx="minor"/>
          </p:style>
        </p:sp>
        <p:sp>
          <p:nvSpPr>
            <p:cNvPr id="2317" name="CustomShape 193"/>
            <p:cNvSpPr/>
            <p:nvPr/>
          </p:nvSpPr>
          <p:spPr>
            <a:xfrm>
              <a:off x="6699960" y="4528800"/>
              <a:ext cx="167760" cy="169200"/>
            </a:xfrm>
            <a:custGeom>
              <a:avLst/>
              <a:gdLst/>
              <a:ahLst/>
              <a:rect l="l" t="t" r="r" b="b"/>
              <a:pathLst>
                <a:path w="312" h="308">
                  <a:moveTo>
                    <a:pt x="171" y="9"/>
                  </a:moveTo>
                  <a:cubicBezTo>
                    <a:pt x="135" y="24"/>
                    <a:pt x="92" y="35"/>
                    <a:pt x="63" y="63"/>
                  </a:cubicBezTo>
                  <a:cubicBezTo>
                    <a:pt x="39" y="86"/>
                    <a:pt x="48" y="116"/>
                    <a:pt x="44" y="145"/>
                  </a:cubicBezTo>
                  <a:cubicBezTo>
                    <a:pt x="41" y="169"/>
                    <a:pt x="0" y="217"/>
                    <a:pt x="10" y="237"/>
                  </a:cubicBezTo>
                  <a:cubicBezTo>
                    <a:pt x="16" y="251"/>
                    <a:pt x="34" y="255"/>
                    <a:pt x="46" y="265"/>
                  </a:cubicBezTo>
                  <a:cubicBezTo>
                    <a:pt x="50" y="269"/>
                    <a:pt x="54" y="273"/>
                    <a:pt x="56" y="279"/>
                  </a:cubicBezTo>
                  <a:cubicBezTo>
                    <a:pt x="58" y="283"/>
                    <a:pt x="57" y="300"/>
                    <a:pt x="63" y="303"/>
                  </a:cubicBezTo>
                  <a:cubicBezTo>
                    <a:pt x="71" y="308"/>
                    <a:pt x="80" y="294"/>
                    <a:pt x="90" y="290"/>
                  </a:cubicBezTo>
                  <a:cubicBezTo>
                    <a:pt x="82" y="287"/>
                    <a:pt x="75" y="297"/>
                    <a:pt x="67" y="292"/>
                  </a:cubicBezTo>
                  <a:cubicBezTo>
                    <a:pt x="58" y="285"/>
                    <a:pt x="64" y="276"/>
                    <a:pt x="59" y="262"/>
                  </a:cubicBezTo>
                  <a:cubicBezTo>
                    <a:pt x="57" y="255"/>
                    <a:pt x="42" y="244"/>
                    <a:pt x="42" y="238"/>
                  </a:cubicBezTo>
                  <a:cubicBezTo>
                    <a:pt x="43" y="217"/>
                    <a:pt x="73" y="223"/>
                    <a:pt x="64" y="195"/>
                  </a:cubicBezTo>
                  <a:cubicBezTo>
                    <a:pt x="53" y="172"/>
                    <a:pt x="65" y="94"/>
                    <a:pt x="98" y="89"/>
                  </a:cubicBezTo>
                  <a:cubicBezTo>
                    <a:pt x="113" y="86"/>
                    <a:pt x="124" y="108"/>
                    <a:pt x="140" y="87"/>
                  </a:cubicBezTo>
                  <a:cubicBezTo>
                    <a:pt x="149" y="76"/>
                    <a:pt x="142" y="62"/>
                    <a:pt x="152" y="51"/>
                  </a:cubicBezTo>
                  <a:cubicBezTo>
                    <a:pt x="174" y="24"/>
                    <a:pt x="205" y="25"/>
                    <a:pt x="230" y="44"/>
                  </a:cubicBezTo>
                  <a:cubicBezTo>
                    <a:pt x="243" y="54"/>
                    <a:pt x="247" y="65"/>
                    <a:pt x="259" y="76"/>
                  </a:cubicBezTo>
                  <a:cubicBezTo>
                    <a:pt x="274" y="92"/>
                    <a:pt x="296" y="87"/>
                    <a:pt x="312" y="93"/>
                  </a:cubicBezTo>
                  <a:cubicBezTo>
                    <a:pt x="280" y="86"/>
                    <a:pt x="271" y="55"/>
                    <a:pt x="247" y="37"/>
                  </a:cubicBezTo>
                  <a:cubicBezTo>
                    <a:pt x="229" y="24"/>
                    <a:pt x="197" y="0"/>
                    <a:pt x="184" y="8"/>
                  </a:cubicBezTo>
                </a:path>
              </a:pathLst>
            </a:custGeom>
            <a:solidFill>
              <a:srgbClr val="e7c092"/>
            </a:solidFill>
            <a:ln>
              <a:noFill/>
            </a:ln>
          </p:spPr>
          <p:style>
            <a:lnRef idx="0"/>
            <a:fillRef idx="0"/>
            <a:effectRef idx="0"/>
            <a:fontRef idx="minor"/>
          </p:style>
        </p:sp>
        <p:sp>
          <p:nvSpPr>
            <p:cNvPr id="2318" name="CustomShape 194"/>
            <p:cNvSpPr/>
            <p:nvPr/>
          </p:nvSpPr>
          <p:spPr>
            <a:xfrm>
              <a:off x="6703560" y="4536000"/>
              <a:ext cx="82440" cy="135000"/>
            </a:xfrm>
            <a:custGeom>
              <a:avLst/>
              <a:gdLst/>
              <a:ahLst/>
              <a:rect l="l" t="t" r="r" b="b"/>
              <a:pathLst>
                <a:path w="154" h="246">
                  <a:moveTo>
                    <a:pt x="13" y="234"/>
                  </a:moveTo>
                  <a:cubicBezTo>
                    <a:pt x="1" y="228"/>
                    <a:pt x="0" y="222"/>
                    <a:pt x="2" y="210"/>
                  </a:cubicBezTo>
                  <a:cubicBezTo>
                    <a:pt x="5" y="195"/>
                    <a:pt x="13" y="183"/>
                    <a:pt x="19" y="170"/>
                  </a:cubicBezTo>
                  <a:cubicBezTo>
                    <a:pt x="24" y="161"/>
                    <a:pt x="28" y="152"/>
                    <a:pt x="32" y="143"/>
                  </a:cubicBezTo>
                  <a:cubicBezTo>
                    <a:pt x="36" y="132"/>
                    <a:pt x="36" y="122"/>
                    <a:pt x="36" y="111"/>
                  </a:cubicBezTo>
                  <a:cubicBezTo>
                    <a:pt x="36" y="99"/>
                    <a:pt x="38" y="87"/>
                    <a:pt x="40" y="75"/>
                  </a:cubicBezTo>
                  <a:cubicBezTo>
                    <a:pt x="42" y="59"/>
                    <a:pt x="48" y="50"/>
                    <a:pt x="61" y="40"/>
                  </a:cubicBezTo>
                  <a:cubicBezTo>
                    <a:pt x="75" y="29"/>
                    <a:pt x="92" y="23"/>
                    <a:pt x="108" y="16"/>
                  </a:cubicBezTo>
                  <a:cubicBezTo>
                    <a:pt x="123" y="9"/>
                    <a:pt x="138" y="3"/>
                    <a:pt x="154" y="0"/>
                  </a:cubicBezTo>
                  <a:cubicBezTo>
                    <a:pt x="145" y="3"/>
                    <a:pt x="136" y="7"/>
                    <a:pt x="129" y="14"/>
                  </a:cubicBezTo>
                  <a:cubicBezTo>
                    <a:pt x="121" y="21"/>
                    <a:pt x="120" y="28"/>
                    <a:pt x="115" y="37"/>
                  </a:cubicBezTo>
                  <a:cubicBezTo>
                    <a:pt x="109" y="47"/>
                    <a:pt x="106" y="48"/>
                    <a:pt x="97" y="47"/>
                  </a:cubicBezTo>
                  <a:cubicBezTo>
                    <a:pt x="88" y="46"/>
                    <a:pt x="78" y="49"/>
                    <a:pt x="71" y="55"/>
                  </a:cubicBezTo>
                  <a:cubicBezTo>
                    <a:pt x="52" y="72"/>
                    <a:pt x="44" y="102"/>
                    <a:pt x="45" y="127"/>
                  </a:cubicBezTo>
                  <a:cubicBezTo>
                    <a:pt x="46" y="143"/>
                    <a:pt x="42" y="155"/>
                    <a:pt x="32" y="167"/>
                  </a:cubicBezTo>
                  <a:cubicBezTo>
                    <a:pt x="27" y="173"/>
                    <a:pt x="20" y="179"/>
                    <a:pt x="17" y="186"/>
                  </a:cubicBezTo>
                  <a:cubicBezTo>
                    <a:pt x="14" y="192"/>
                    <a:pt x="14" y="199"/>
                    <a:pt x="13" y="206"/>
                  </a:cubicBezTo>
                  <a:cubicBezTo>
                    <a:pt x="11" y="223"/>
                    <a:pt x="21" y="234"/>
                    <a:pt x="32" y="246"/>
                  </a:cubicBezTo>
                </a:path>
              </a:pathLst>
            </a:custGeom>
            <a:solidFill>
              <a:srgbClr val="f8ede0"/>
            </a:solidFill>
            <a:ln>
              <a:noFill/>
            </a:ln>
          </p:spPr>
          <p:style>
            <a:lnRef idx="0"/>
            <a:fillRef idx="0"/>
            <a:effectRef idx="0"/>
            <a:fontRef idx="minor"/>
          </p:style>
        </p:sp>
        <p:sp>
          <p:nvSpPr>
            <p:cNvPr id="2319" name="CustomShape 195"/>
            <p:cNvSpPr/>
            <p:nvPr/>
          </p:nvSpPr>
          <p:spPr>
            <a:xfrm>
              <a:off x="6744600" y="4586040"/>
              <a:ext cx="98640" cy="88200"/>
            </a:xfrm>
            <a:custGeom>
              <a:avLst/>
              <a:gdLst/>
              <a:ahLst/>
              <a:rect l="l" t="t" r="r" b="b"/>
              <a:pathLst>
                <a:path w="184" h="161">
                  <a:moveTo>
                    <a:pt x="9" y="119"/>
                  </a:moveTo>
                  <a:cubicBezTo>
                    <a:pt x="0" y="99"/>
                    <a:pt x="8" y="72"/>
                    <a:pt x="23" y="57"/>
                  </a:cubicBezTo>
                  <a:cubicBezTo>
                    <a:pt x="36" y="45"/>
                    <a:pt x="53" y="40"/>
                    <a:pt x="66" y="29"/>
                  </a:cubicBezTo>
                  <a:cubicBezTo>
                    <a:pt x="82" y="15"/>
                    <a:pt x="104" y="4"/>
                    <a:pt x="125" y="2"/>
                  </a:cubicBezTo>
                  <a:cubicBezTo>
                    <a:pt x="139" y="1"/>
                    <a:pt x="150" y="0"/>
                    <a:pt x="161" y="9"/>
                  </a:cubicBezTo>
                  <a:cubicBezTo>
                    <a:pt x="170" y="15"/>
                    <a:pt x="184" y="37"/>
                    <a:pt x="183" y="49"/>
                  </a:cubicBezTo>
                  <a:cubicBezTo>
                    <a:pt x="164" y="32"/>
                    <a:pt x="150" y="18"/>
                    <a:pt x="124" y="26"/>
                  </a:cubicBezTo>
                  <a:cubicBezTo>
                    <a:pt x="115" y="28"/>
                    <a:pt x="105" y="31"/>
                    <a:pt x="98" y="38"/>
                  </a:cubicBezTo>
                  <a:cubicBezTo>
                    <a:pt x="91" y="45"/>
                    <a:pt x="91" y="54"/>
                    <a:pt x="83" y="61"/>
                  </a:cubicBezTo>
                  <a:cubicBezTo>
                    <a:pt x="67" y="76"/>
                    <a:pt x="25" y="79"/>
                    <a:pt x="25" y="108"/>
                  </a:cubicBezTo>
                  <a:cubicBezTo>
                    <a:pt x="25" y="128"/>
                    <a:pt x="48" y="141"/>
                    <a:pt x="49" y="161"/>
                  </a:cubicBezTo>
                  <a:cubicBezTo>
                    <a:pt x="41" y="151"/>
                    <a:pt x="37" y="142"/>
                    <a:pt x="27" y="133"/>
                  </a:cubicBezTo>
                  <a:cubicBezTo>
                    <a:pt x="22" y="129"/>
                    <a:pt x="13" y="129"/>
                    <a:pt x="10" y="119"/>
                  </a:cubicBezTo>
                </a:path>
              </a:pathLst>
            </a:custGeom>
            <a:solidFill>
              <a:srgbClr val="91bed1"/>
            </a:solidFill>
            <a:ln>
              <a:noFill/>
            </a:ln>
          </p:spPr>
          <p:style>
            <a:lnRef idx="0"/>
            <a:fillRef idx="0"/>
            <a:effectRef idx="0"/>
            <a:fontRef idx="minor"/>
          </p:style>
        </p:sp>
        <p:sp>
          <p:nvSpPr>
            <p:cNvPr id="2320" name="CustomShape 196"/>
            <p:cNvSpPr/>
            <p:nvPr/>
          </p:nvSpPr>
          <p:spPr>
            <a:xfrm>
              <a:off x="6777360" y="4617000"/>
              <a:ext cx="78840" cy="76680"/>
            </a:xfrm>
            <a:custGeom>
              <a:avLst/>
              <a:gdLst/>
              <a:ahLst/>
              <a:rect l="l" t="t" r="r" b="b"/>
              <a:pathLst>
                <a:path w="147" h="140">
                  <a:moveTo>
                    <a:pt x="0" y="118"/>
                  </a:moveTo>
                  <a:cubicBezTo>
                    <a:pt x="4" y="127"/>
                    <a:pt x="34" y="134"/>
                    <a:pt x="44" y="137"/>
                  </a:cubicBezTo>
                  <a:cubicBezTo>
                    <a:pt x="59" y="140"/>
                    <a:pt x="86" y="133"/>
                    <a:pt x="95" y="121"/>
                  </a:cubicBezTo>
                  <a:cubicBezTo>
                    <a:pt x="101" y="114"/>
                    <a:pt x="103" y="104"/>
                    <a:pt x="107" y="96"/>
                  </a:cubicBezTo>
                  <a:cubicBezTo>
                    <a:pt x="111" y="88"/>
                    <a:pt x="117" y="84"/>
                    <a:pt x="122" y="78"/>
                  </a:cubicBezTo>
                  <a:cubicBezTo>
                    <a:pt x="139" y="57"/>
                    <a:pt x="147" y="23"/>
                    <a:pt x="126" y="0"/>
                  </a:cubicBezTo>
                  <a:cubicBezTo>
                    <a:pt x="130" y="14"/>
                    <a:pt x="132" y="35"/>
                    <a:pt x="116" y="43"/>
                  </a:cubicBezTo>
                  <a:cubicBezTo>
                    <a:pt x="111" y="45"/>
                    <a:pt x="103" y="44"/>
                    <a:pt x="98" y="48"/>
                  </a:cubicBezTo>
                  <a:cubicBezTo>
                    <a:pt x="91" y="54"/>
                    <a:pt x="95" y="54"/>
                    <a:pt x="96" y="61"/>
                  </a:cubicBezTo>
                  <a:cubicBezTo>
                    <a:pt x="99" y="75"/>
                    <a:pt x="95" y="80"/>
                    <a:pt x="79" y="81"/>
                  </a:cubicBezTo>
                  <a:cubicBezTo>
                    <a:pt x="73" y="81"/>
                    <a:pt x="64" y="78"/>
                    <a:pt x="61" y="84"/>
                  </a:cubicBezTo>
                  <a:cubicBezTo>
                    <a:pt x="58" y="90"/>
                    <a:pt x="66" y="98"/>
                    <a:pt x="68" y="103"/>
                  </a:cubicBezTo>
                  <a:cubicBezTo>
                    <a:pt x="72" y="115"/>
                    <a:pt x="67" y="124"/>
                    <a:pt x="53" y="124"/>
                  </a:cubicBezTo>
                  <a:cubicBezTo>
                    <a:pt x="42" y="123"/>
                    <a:pt x="43" y="113"/>
                    <a:pt x="32" y="115"/>
                  </a:cubicBezTo>
                  <a:cubicBezTo>
                    <a:pt x="25" y="116"/>
                    <a:pt x="23" y="120"/>
                    <a:pt x="15" y="121"/>
                  </a:cubicBezTo>
                  <a:cubicBezTo>
                    <a:pt x="13" y="121"/>
                    <a:pt x="3" y="120"/>
                    <a:pt x="2" y="119"/>
                  </a:cubicBezTo>
                </a:path>
              </a:pathLst>
            </a:custGeom>
            <a:solidFill>
              <a:srgbClr val="00768f"/>
            </a:solidFill>
            <a:ln>
              <a:noFill/>
            </a:ln>
          </p:spPr>
          <p:style>
            <a:lnRef idx="0"/>
            <a:fillRef idx="0"/>
            <a:effectRef idx="0"/>
            <a:fontRef idx="minor"/>
          </p:style>
        </p:sp>
        <p:sp>
          <p:nvSpPr>
            <p:cNvPr id="2321" name="CustomShape 197"/>
            <p:cNvSpPr/>
            <p:nvPr/>
          </p:nvSpPr>
          <p:spPr>
            <a:xfrm>
              <a:off x="6747840" y="4583160"/>
              <a:ext cx="70200" cy="59040"/>
            </a:xfrm>
            <a:custGeom>
              <a:avLst/>
              <a:gdLst/>
              <a:ahLst/>
              <a:rect l="l" t="t" r="r" b="b"/>
              <a:pathLst>
                <a:path w="131" h="108">
                  <a:moveTo>
                    <a:pt x="0" y="104"/>
                  </a:moveTo>
                  <a:cubicBezTo>
                    <a:pt x="0" y="88"/>
                    <a:pt x="1" y="68"/>
                    <a:pt x="15" y="58"/>
                  </a:cubicBezTo>
                  <a:cubicBezTo>
                    <a:pt x="26" y="50"/>
                    <a:pt x="40" y="47"/>
                    <a:pt x="51" y="40"/>
                  </a:cubicBezTo>
                  <a:cubicBezTo>
                    <a:pt x="75" y="24"/>
                    <a:pt x="99" y="0"/>
                    <a:pt x="131" y="7"/>
                  </a:cubicBezTo>
                  <a:cubicBezTo>
                    <a:pt x="114" y="6"/>
                    <a:pt x="93" y="17"/>
                    <a:pt x="80" y="27"/>
                  </a:cubicBezTo>
                  <a:cubicBezTo>
                    <a:pt x="74" y="32"/>
                    <a:pt x="72" y="36"/>
                    <a:pt x="69" y="43"/>
                  </a:cubicBezTo>
                  <a:cubicBezTo>
                    <a:pt x="63" y="54"/>
                    <a:pt x="63" y="52"/>
                    <a:pt x="51" y="53"/>
                  </a:cubicBezTo>
                  <a:cubicBezTo>
                    <a:pt x="32" y="54"/>
                    <a:pt x="32" y="71"/>
                    <a:pt x="21" y="83"/>
                  </a:cubicBezTo>
                  <a:cubicBezTo>
                    <a:pt x="13" y="91"/>
                    <a:pt x="5" y="96"/>
                    <a:pt x="0" y="108"/>
                  </a:cubicBezTo>
                </a:path>
              </a:pathLst>
            </a:custGeom>
            <a:solidFill>
              <a:srgbClr val="e4edf2"/>
            </a:solidFill>
            <a:ln>
              <a:noFill/>
            </a:ln>
          </p:spPr>
          <p:style>
            <a:lnRef idx="0"/>
            <a:fillRef idx="0"/>
            <a:effectRef idx="0"/>
            <a:fontRef idx="minor"/>
          </p:style>
        </p:sp>
        <p:sp>
          <p:nvSpPr>
            <p:cNvPr id="2322" name="CustomShape 198"/>
            <p:cNvSpPr/>
            <p:nvPr/>
          </p:nvSpPr>
          <p:spPr>
            <a:xfrm>
              <a:off x="6764400" y="4583880"/>
              <a:ext cx="124200" cy="144360"/>
            </a:xfrm>
            <a:custGeom>
              <a:avLst/>
              <a:gdLst/>
              <a:ahLst/>
              <a:rect l="l" t="t" r="r" b="b"/>
              <a:pathLst>
                <a:path w="231" h="263">
                  <a:moveTo>
                    <a:pt x="0" y="232"/>
                  </a:moveTo>
                  <a:cubicBezTo>
                    <a:pt x="23" y="243"/>
                    <a:pt x="48" y="260"/>
                    <a:pt x="76" y="261"/>
                  </a:cubicBezTo>
                  <a:cubicBezTo>
                    <a:pt x="96" y="263"/>
                    <a:pt x="119" y="251"/>
                    <a:pt x="137" y="242"/>
                  </a:cubicBezTo>
                  <a:cubicBezTo>
                    <a:pt x="155" y="233"/>
                    <a:pt x="178" y="223"/>
                    <a:pt x="190" y="207"/>
                  </a:cubicBezTo>
                  <a:cubicBezTo>
                    <a:pt x="200" y="195"/>
                    <a:pt x="211" y="180"/>
                    <a:pt x="215" y="164"/>
                  </a:cubicBezTo>
                  <a:cubicBezTo>
                    <a:pt x="218" y="148"/>
                    <a:pt x="212" y="132"/>
                    <a:pt x="211" y="116"/>
                  </a:cubicBezTo>
                  <a:cubicBezTo>
                    <a:pt x="211" y="100"/>
                    <a:pt x="224" y="83"/>
                    <a:pt x="228" y="66"/>
                  </a:cubicBezTo>
                  <a:cubicBezTo>
                    <a:pt x="231" y="48"/>
                    <a:pt x="231" y="14"/>
                    <a:pt x="218" y="0"/>
                  </a:cubicBezTo>
                  <a:cubicBezTo>
                    <a:pt x="225" y="24"/>
                    <a:pt x="227" y="45"/>
                    <a:pt x="214" y="68"/>
                  </a:cubicBezTo>
                  <a:cubicBezTo>
                    <a:pt x="204" y="86"/>
                    <a:pt x="188" y="94"/>
                    <a:pt x="189" y="116"/>
                  </a:cubicBezTo>
                  <a:cubicBezTo>
                    <a:pt x="189" y="131"/>
                    <a:pt x="204" y="161"/>
                    <a:pt x="185" y="171"/>
                  </a:cubicBezTo>
                  <a:cubicBezTo>
                    <a:pt x="170" y="178"/>
                    <a:pt x="154" y="164"/>
                    <a:pt x="147" y="187"/>
                  </a:cubicBezTo>
                  <a:cubicBezTo>
                    <a:pt x="143" y="202"/>
                    <a:pt x="149" y="215"/>
                    <a:pt x="135" y="226"/>
                  </a:cubicBezTo>
                  <a:cubicBezTo>
                    <a:pt x="127" y="231"/>
                    <a:pt x="120" y="229"/>
                    <a:pt x="112" y="230"/>
                  </a:cubicBezTo>
                  <a:cubicBezTo>
                    <a:pt x="100" y="232"/>
                    <a:pt x="98" y="234"/>
                    <a:pt x="89" y="242"/>
                  </a:cubicBezTo>
                  <a:cubicBezTo>
                    <a:pt x="71" y="255"/>
                    <a:pt x="47" y="257"/>
                    <a:pt x="28" y="245"/>
                  </a:cubicBezTo>
                </a:path>
              </a:pathLst>
            </a:custGeom>
            <a:solidFill>
              <a:srgbClr val="d88b31"/>
            </a:solidFill>
            <a:ln>
              <a:noFill/>
            </a:ln>
          </p:spPr>
          <p:style>
            <a:lnRef idx="0"/>
            <a:fillRef idx="0"/>
            <a:effectRef idx="0"/>
            <a:fontRef idx="minor"/>
          </p:style>
        </p:sp>
        <p:sp>
          <p:nvSpPr>
            <p:cNvPr id="2323" name="CustomShape 199"/>
            <p:cNvSpPr/>
            <p:nvPr/>
          </p:nvSpPr>
          <p:spPr>
            <a:xfrm>
              <a:off x="6803280" y="4666320"/>
              <a:ext cx="75960" cy="61200"/>
            </a:xfrm>
            <a:custGeom>
              <a:avLst/>
              <a:gdLst/>
              <a:ahLst/>
              <a:rect l="l" t="t" r="r" b="b"/>
              <a:pathLst>
                <a:path w="142" h="112">
                  <a:moveTo>
                    <a:pt x="0" y="112"/>
                  </a:moveTo>
                  <a:cubicBezTo>
                    <a:pt x="14" y="107"/>
                    <a:pt x="30" y="109"/>
                    <a:pt x="44" y="104"/>
                  </a:cubicBezTo>
                  <a:cubicBezTo>
                    <a:pt x="56" y="99"/>
                    <a:pt x="83" y="88"/>
                    <a:pt x="93" y="80"/>
                  </a:cubicBezTo>
                  <a:cubicBezTo>
                    <a:pt x="119" y="59"/>
                    <a:pt x="142" y="39"/>
                    <a:pt x="138" y="0"/>
                  </a:cubicBezTo>
                  <a:cubicBezTo>
                    <a:pt x="134" y="24"/>
                    <a:pt x="129" y="41"/>
                    <a:pt x="103" y="49"/>
                  </a:cubicBezTo>
                  <a:cubicBezTo>
                    <a:pt x="91" y="52"/>
                    <a:pt x="85" y="62"/>
                    <a:pt x="76" y="72"/>
                  </a:cubicBezTo>
                  <a:cubicBezTo>
                    <a:pt x="67" y="84"/>
                    <a:pt x="57" y="87"/>
                    <a:pt x="43" y="92"/>
                  </a:cubicBezTo>
                  <a:cubicBezTo>
                    <a:pt x="35" y="94"/>
                    <a:pt x="20" y="111"/>
                    <a:pt x="13" y="109"/>
                  </a:cubicBezTo>
                </a:path>
              </a:pathLst>
            </a:custGeom>
            <a:solidFill>
              <a:srgbClr val="aa620c"/>
            </a:solidFill>
            <a:ln>
              <a:noFill/>
            </a:ln>
          </p:spPr>
          <p:style>
            <a:lnRef idx="0"/>
            <a:fillRef idx="0"/>
            <a:effectRef idx="0"/>
            <a:fontRef idx="minor"/>
          </p:style>
        </p:sp>
        <p:sp>
          <p:nvSpPr>
            <p:cNvPr id="2324" name="CustomShape 200"/>
            <p:cNvSpPr/>
            <p:nvPr/>
          </p:nvSpPr>
          <p:spPr>
            <a:xfrm>
              <a:off x="6697800" y="4522320"/>
              <a:ext cx="197280" cy="21312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noFill/>
            <a:ln w="7920">
              <a:solidFill>
                <a:srgbClr val="000000"/>
              </a:solidFill>
              <a:round/>
            </a:ln>
          </p:spPr>
          <p:style>
            <a:lnRef idx="0"/>
            <a:fillRef idx="0"/>
            <a:effectRef idx="0"/>
            <a:fontRef idx="minor"/>
          </p:style>
        </p:sp>
        <p:sp>
          <p:nvSpPr>
            <p:cNvPr id="2325" name="CustomShape 201"/>
            <p:cNvSpPr/>
            <p:nvPr/>
          </p:nvSpPr>
          <p:spPr>
            <a:xfrm>
              <a:off x="6741000" y="4577400"/>
              <a:ext cx="114840" cy="12060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noFill/>
            <a:ln w="7920">
              <a:solidFill>
                <a:srgbClr val="ffffff"/>
              </a:solidFill>
              <a:round/>
            </a:ln>
          </p:spPr>
          <p:style>
            <a:lnRef idx="0"/>
            <a:fillRef idx="0"/>
            <a:effectRef idx="0"/>
            <a:fontRef idx="minor"/>
          </p:style>
        </p:sp>
        <p:sp>
          <p:nvSpPr>
            <p:cNvPr id="2326" name="CustomShape 202"/>
            <p:cNvSpPr/>
            <p:nvPr/>
          </p:nvSpPr>
          <p:spPr>
            <a:xfrm>
              <a:off x="6741360" y="4610880"/>
              <a:ext cx="13680" cy="14040"/>
            </a:xfrm>
            <a:prstGeom prst="ellipse">
              <a:avLst/>
            </a:prstGeom>
            <a:solidFill>
              <a:srgbClr val="ffffff"/>
            </a:solidFill>
            <a:ln>
              <a:noFill/>
            </a:ln>
          </p:spPr>
          <p:style>
            <a:lnRef idx="0"/>
            <a:fillRef idx="0"/>
            <a:effectRef idx="0"/>
            <a:fontRef idx="minor"/>
          </p:style>
        </p:sp>
        <p:sp>
          <p:nvSpPr>
            <p:cNvPr id="2327" name="CustomShape 203"/>
            <p:cNvSpPr/>
            <p:nvPr/>
          </p:nvSpPr>
          <p:spPr>
            <a:xfrm>
              <a:off x="6755040" y="4603680"/>
              <a:ext cx="8280" cy="8640"/>
            </a:xfrm>
            <a:prstGeom prst="ellipse">
              <a:avLst/>
            </a:prstGeom>
            <a:solidFill>
              <a:srgbClr val="ffffff"/>
            </a:solidFill>
            <a:ln>
              <a:noFill/>
            </a:ln>
          </p:spPr>
          <p:style>
            <a:lnRef idx="0"/>
            <a:fillRef idx="0"/>
            <a:effectRef idx="0"/>
            <a:fontRef idx="minor"/>
          </p:style>
        </p:sp>
        <p:sp>
          <p:nvSpPr>
            <p:cNvPr id="2328" name="CustomShape 204"/>
            <p:cNvSpPr/>
            <p:nvPr/>
          </p:nvSpPr>
          <p:spPr>
            <a:xfrm>
              <a:off x="6738840" y="4627440"/>
              <a:ext cx="6480" cy="7200"/>
            </a:xfrm>
            <a:prstGeom prst="ellipse">
              <a:avLst/>
            </a:prstGeom>
            <a:solidFill>
              <a:srgbClr val="ffffff"/>
            </a:solidFill>
            <a:ln>
              <a:noFill/>
            </a:ln>
          </p:spPr>
          <p:style>
            <a:lnRef idx="0"/>
            <a:fillRef idx="0"/>
            <a:effectRef idx="0"/>
            <a:fontRef idx="minor"/>
          </p:style>
        </p:sp>
      </p:grpSp>
      <p:grpSp>
        <p:nvGrpSpPr>
          <p:cNvPr id="2329" name="Group 205"/>
          <p:cNvGrpSpPr/>
          <p:nvPr/>
        </p:nvGrpSpPr>
        <p:grpSpPr>
          <a:xfrm>
            <a:off x="6860520" y="4501800"/>
            <a:ext cx="197280" cy="213120"/>
            <a:chOff x="6860520" y="4501800"/>
            <a:chExt cx="197280" cy="213120"/>
          </a:xfrm>
        </p:grpSpPr>
        <p:sp>
          <p:nvSpPr>
            <p:cNvPr id="2330" name="CustomShape 206"/>
            <p:cNvSpPr/>
            <p:nvPr/>
          </p:nvSpPr>
          <p:spPr>
            <a:xfrm>
              <a:off x="6860520" y="4501800"/>
              <a:ext cx="197280" cy="21312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solidFill>
              <a:srgbClr val="e4aa68"/>
            </a:solidFill>
            <a:ln>
              <a:noFill/>
            </a:ln>
          </p:spPr>
          <p:style>
            <a:lnRef idx="0"/>
            <a:fillRef idx="0"/>
            <a:effectRef idx="0"/>
            <a:fontRef idx="minor"/>
          </p:style>
        </p:sp>
        <p:sp>
          <p:nvSpPr>
            <p:cNvPr id="2331" name="CustomShape 207"/>
            <p:cNvSpPr/>
            <p:nvPr/>
          </p:nvSpPr>
          <p:spPr>
            <a:xfrm>
              <a:off x="6910920" y="4565520"/>
              <a:ext cx="114840" cy="12060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d88b31"/>
            </a:solidFill>
            <a:ln>
              <a:noFill/>
            </a:ln>
          </p:spPr>
          <p:style>
            <a:lnRef idx="0"/>
            <a:fillRef idx="0"/>
            <a:effectRef idx="0"/>
            <a:fontRef idx="minor"/>
          </p:style>
        </p:sp>
        <p:sp>
          <p:nvSpPr>
            <p:cNvPr id="2332" name="CustomShape 208"/>
            <p:cNvSpPr/>
            <p:nvPr/>
          </p:nvSpPr>
          <p:spPr>
            <a:xfrm>
              <a:off x="6903360" y="4556880"/>
              <a:ext cx="114840" cy="12060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0094b2"/>
            </a:solidFill>
            <a:ln>
              <a:noFill/>
            </a:ln>
          </p:spPr>
          <p:style>
            <a:lnRef idx="0"/>
            <a:fillRef idx="0"/>
            <a:effectRef idx="0"/>
            <a:fontRef idx="minor"/>
          </p:style>
        </p:sp>
        <p:sp>
          <p:nvSpPr>
            <p:cNvPr id="2333" name="CustomShape 209"/>
            <p:cNvSpPr/>
            <p:nvPr/>
          </p:nvSpPr>
          <p:spPr>
            <a:xfrm>
              <a:off x="6862680" y="4508280"/>
              <a:ext cx="167760" cy="169200"/>
            </a:xfrm>
            <a:custGeom>
              <a:avLst/>
              <a:gdLst/>
              <a:ahLst/>
              <a:rect l="l" t="t" r="r" b="b"/>
              <a:pathLst>
                <a:path w="312" h="308">
                  <a:moveTo>
                    <a:pt x="171" y="9"/>
                  </a:moveTo>
                  <a:cubicBezTo>
                    <a:pt x="135" y="24"/>
                    <a:pt x="92" y="35"/>
                    <a:pt x="63" y="63"/>
                  </a:cubicBezTo>
                  <a:cubicBezTo>
                    <a:pt x="39" y="86"/>
                    <a:pt x="48" y="116"/>
                    <a:pt x="44" y="145"/>
                  </a:cubicBezTo>
                  <a:cubicBezTo>
                    <a:pt x="41" y="169"/>
                    <a:pt x="0" y="217"/>
                    <a:pt x="10" y="237"/>
                  </a:cubicBezTo>
                  <a:cubicBezTo>
                    <a:pt x="16" y="251"/>
                    <a:pt x="34" y="255"/>
                    <a:pt x="46" y="265"/>
                  </a:cubicBezTo>
                  <a:cubicBezTo>
                    <a:pt x="50" y="269"/>
                    <a:pt x="54" y="273"/>
                    <a:pt x="56" y="279"/>
                  </a:cubicBezTo>
                  <a:cubicBezTo>
                    <a:pt x="58" y="283"/>
                    <a:pt x="57" y="300"/>
                    <a:pt x="63" y="303"/>
                  </a:cubicBezTo>
                  <a:cubicBezTo>
                    <a:pt x="71" y="308"/>
                    <a:pt x="80" y="294"/>
                    <a:pt x="90" y="290"/>
                  </a:cubicBezTo>
                  <a:cubicBezTo>
                    <a:pt x="82" y="287"/>
                    <a:pt x="75" y="297"/>
                    <a:pt x="67" y="292"/>
                  </a:cubicBezTo>
                  <a:cubicBezTo>
                    <a:pt x="58" y="285"/>
                    <a:pt x="64" y="276"/>
                    <a:pt x="59" y="262"/>
                  </a:cubicBezTo>
                  <a:cubicBezTo>
                    <a:pt x="57" y="255"/>
                    <a:pt x="42" y="244"/>
                    <a:pt x="42" y="238"/>
                  </a:cubicBezTo>
                  <a:cubicBezTo>
                    <a:pt x="43" y="217"/>
                    <a:pt x="73" y="223"/>
                    <a:pt x="64" y="195"/>
                  </a:cubicBezTo>
                  <a:cubicBezTo>
                    <a:pt x="53" y="172"/>
                    <a:pt x="65" y="94"/>
                    <a:pt x="98" y="89"/>
                  </a:cubicBezTo>
                  <a:cubicBezTo>
                    <a:pt x="113" y="86"/>
                    <a:pt x="124" y="108"/>
                    <a:pt x="140" y="87"/>
                  </a:cubicBezTo>
                  <a:cubicBezTo>
                    <a:pt x="149" y="76"/>
                    <a:pt x="142" y="62"/>
                    <a:pt x="152" y="51"/>
                  </a:cubicBezTo>
                  <a:cubicBezTo>
                    <a:pt x="174" y="24"/>
                    <a:pt x="205" y="25"/>
                    <a:pt x="230" y="44"/>
                  </a:cubicBezTo>
                  <a:cubicBezTo>
                    <a:pt x="243" y="54"/>
                    <a:pt x="247" y="65"/>
                    <a:pt x="259" y="76"/>
                  </a:cubicBezTo>
                  <a:cubicBezTo>
                    <a:pt x="274" y="92"/>
                    <a:pt x="296" y="87"/>
                    <a:pt x="312" y="93"/>
                  </a:cubicBezTo>
                  <a:cubicBezTo>
                    <a:pt x="280" y="86"/>
                    <a:pt x="271" y="55"/>
                    <a:pt x="247" y="37"/>
                  </a:cubicBezTo>
                  <a:cubicBezTo>
                    <a:pt x="229" y="24"/>
                    <a:pt x="197" y="0"/>
                    <a:pt x="184" y="8"/>
                  </a:cubicBezTo>
                </a:path>
              </a:pathLst>
            </a:custGeom>
            <a:solidFill>
              <a:srgbClr val="e7c092"/>
            </a:solidFill>
            <a:ln>
              <a:noFill/>
            </a:ln>
          </p:spPr>
          <p:style>
            <a:lnRef idx="0"/>
            <a:fillRef idx="0"/>
            <a:effectRef idx="0"/>
            <a:fontRef idx="minor"/>
          </p:style>
        </p:sp>
        <p:sp>
          <p:nvSpPr>
            <p:cNvPr id="2334" name="CustomShape 210"/>
            <p:cNvSpPr/>
            <p:nvPr/>
          </p:nvSpPr>
          <p:spPr>
            <a:xfrm>
              <a:off x="6866280" y="4515480"/>
              <a:ext cx="82440" cy="135000"/>
            </a:xfrm>
            <a:custGeom>
              <a:avLst/>
              <a:gdLst/>
              <a:ahLst/>
              <a:rect l="l" t="t" r="r" b="b"/>
              <a:pathLst>
                <a:path w="154" h="246">
                  <a:moveTo>
                    <a:pt x="13" y="234"/>
                  </a:moveTo>
                  <a:cubicBezTo>
                    <a:pt x="1" y="228"/>
                    <a:pt x="0" y="222"/>
                    <a:pt x="2" y="210"/>
                  </a:cubicBezTo>
                  <a:cubicBezTo>
                    <a:pt x="5" y="195"/>
                    <a:pt x="13" y="183"/>
                    <a:pt x="19" y="170"/>
                  </a:cubicBezTo>
                  <a:cubicBezTo>
                    <a:pt x="24" y="161"/>
                    <a:pt x="28" y="152"/>
                    <a:pt x="32" y="143"/>
                  </a:cubicBezTo>
                  <a:cubicBezTo>
                    <a:pt x="36" y="132"/>
                    <a:pt x="36" y="122"/>
                    <a:pt x="36" y="111"/>
                  </a:cubicBezTo>
                  <a:cubicBezTo>
                    <a:pt x="36" y="99"/>
                    <a:pt x="38" y="87"/>
                    <a:pt x="40" y="75"/>
                  </a:cubicBezTo>
                  <a:cubicBezTo>
                    <a:pt x="42" y="59"/>
                    <a:pt x="48" y="50"/>
                    <a:pt x="61" y="40"/>
                  </a:cubicBezTo>
                  <a:cubicBezTo>
                    <a:pt x="75" y="29"/>
                    <a:pt x="92" y="23"/>
                    <a:pt x="108" y="16"/>
                  </a:cubicBezTo>
                  <a:cubicBezTo>
                    <a:pt x="123" y="9"/>
                    <a:pt x="138" y="3"/>
                    <a:pt x="154" y="0"/>
                  </a:cubicBezTo>
                  <a:cubicBezTo>
                    <a:pt x="145" y="3"/>
                    <a:pt x="136" y="7"/>
                    <a:pt x="129" y="14"/>
                  </a:cubicBezTo>
                  <a:cubicBezTo>
                    <a:pt x="121" y="21"/>
                    <a:pt x="120" y="28"/>
                    <a:pt x="115" y="37"/>
                  </a:cubicBezTo>
                  <a:cubicBezTo>
                    <a:pt x="109" y="47"/>
                    <a:pt x="106" y="48"/>
                    <a:pt x="97" y="47"/>
                  </a:cubicBezTo>
                  <a:cubicBezTo>
                    <a:pt x="88" y="46"/>
                    <a:pt x="78" y="49"/>
                    <a:pt x="71" y="55"/>
                  </a:cubicBezTo>
                  <a:cubicBezTo>
                    <a:pt x="52" y="72"/>
                    <a:pt x="44" y="102"/>
                    <a:pt x="45" y="127"/>
                  </a:cubicBezTo>
                  <a:cubicBezTo>
                    <a:pt x="46" y="143"/>
                    <a:pt x="42" y="155"/>
                    <a:pt x="32" y="167"/>
                  </a:cubicBezTo>
                  <a:cubicBezTo>
                    <a:pt x="27" y="173"/>
                    <a:pt x="20" y="179"/>
                    <a:pt x="17" y="186"/>
                  </a:cubicBezTo>
                  <a:cubicBezTo>
                    <a:pt x="14" y="192"/>
                    <a:pt x="14" y="199"/>
                    <a:pt x="13" y="206"/>
                  </a:cubicBezTo>
                  <a:cubicBezTo>
                    <a:pt x="11" y="223"/>
                    <a:pt x="21" y="234"/>
                    <a:pt x="32" y="246"/>
                  </a:cubicBezTo>
                </a:path>
              </a:pathLst>
            </a:custGeom>
            <a:solidFill>
              <a:srgbClr val="f8ede0"/>
            </a:solidFill>
            <a:ln>
              <a:noFill/>
            </a:ln>
          </p:spPr>
          <p:style>
            <a:lnRef idx="0"/>
            <a:fillRef idx="0"/>
            <a:effectRef idx="0"/>
            <a:fontRef idx="minor"/>
          </p:style>
        </p:sp>
        <p:sp>
          <p:nvSpPr>
            <p:cNvPr id="2335" name="CustomShape 211"/>
            <p:cNvSpPr/>
            <p:nvPr/>
          </p:nvSpPr>
          <p:spPr>
            <a:xfrm>
              <a:off x="6906960" y="4565520"/>
              <a:ext cx="98640" cy="88200"/>
            </a:xfrm>
            <a:custGeom>
              <a:avLst/>
              <a:gdLst/>
              <a:ahLst/>
              <a:rect l="l" t="t" r="r" b="b"/>
              <a:pathLst>
                <a:path w="184" h="161">
                  <a:moveTo>
                    <a:pt x="9" y="119"/>
                  </a:moveTo>
                  <a:cubicBezTo>
                    <a:pt x="0" y="99"/>
                    <a:pt x="8" y="72"/>
                    <a:pt x="23" y="57"/>
                  </a:cubicBezTo>
                  <a:cubicBezTo>
                    <a:pt x="36" y="45"/>
                    <a:pt x="53" y="40"/>
                    <a:pt x="66" y="29"/>
                  </a:cubicBezTo>
                  <a:cubicBezTo>
                    <a:pt x="82" y="15"/>
                    <a:pt x="104" y="4"/>
                    <a:pt x="125" y="2"/>
                  </a:cubicBezTo>
                  <a:cubicBezTo>
                    <a:pt x="139" y="1"/>
                    <a:pt x="150" y="0"/>
                    <a:pt x="161" y="9"/>
                  </a:cubicBezTo>
                  <a:cubicBezTo>
                    <a:pt x="170" y="15"/>
                    <a:pt x="184" y="37"/>
                    <a:pt x="183" y="49"/>
                  </a:cubicBezTo>
                  <a:cubicBezTo>
                    <a:pt x="164" y="32"/>
                    <a:pt x="150" y="18"/>
                    <a:pt x="124" y="26"/>
                  </a:cubicBezTo>
                  <a:cubicBezTo>
                    <a:pt x="115" y="28"/>
                    <a:pt x="105" y="31"/>
                    <a:pt x="98" y="38"/>
                  </a:cubicBezTo>
                  <a:cubicBezTo>
                    <a:pt x="91" y="45"/>
                    <a:pt x="91" y="54"/>
                    <a:pt x="83" y="61"/>
                  </a:cubicBezTo>
                  <a:cubicBezTo>
                    <a:pt x="67" y="76"/>
                    <a:pt x="25" y="79"/>
                    <a:pt x="25" y="108"/>
                  </a:cubicBezTo>
                  <a:cubicBezTo>
                    <a:pt x="25" y="128"/>
                    <a:pt x="48" y="141"/>
                    <a:pt x="49" y="161"/>
                  </a:cubicBezTo>
                  <a:cubicBezTo>
                    <a:pt x="41" y="151"/>
                    <a:pt x="37" y="142"/>
                    <a:pt x="27" y="133"/>
                  </a:cubicBezTo>
                  <a:cubicBezTo>
                    <a:pt x="22" y="129"/>
                    <a:pt x="13" y="129"/>
                    <a:pt x="10" y="119"/>
                  </a:cubicBezTo>
                </a:path>
              </a:pathLst>
            </a:custGeom>
            <a:solidFill>
              <a:srgbClr val="91bed1"/>
            </a:solidFill>
            <a:ln>
              <a:noFill/>
            </a:ln>
          </p:spPr>
          <p:style>
            <a:lnRef idx="0"/>
            <a:fillRef idx="0"/>
            <a:effectRef idx="0"/>
            <a:fontRef idx="minor"/>
          </p:style>
        </p:sp>
        <p:sp>
          <p:nvSpPr>
            <p:cNvPr id="2336" name="CustomShape 212"/>
            <p:cNvSpPr/>
            <p:nvPr/>
          </p:nvSpPr>
          <p:spPr>
            <a:xfrm>
              <a:off x="6940080" y="4596480"/>
              <a:ext cx="78840" cy="76680"/>
            </a:xfrm>
            <a:custGeom>
              <a:avLst/>
              <a:gdLst/>
              <a:ahLst/>
              <a:rect l="l" t="t" r="r" b="b"/>
              <a:pathLst>
                <a:path w="147" h="140">
                  <a:moveTo>
                    <a:pt x="0" y="118"/>
                  </a:moveTo>
                  <a:cubicBezTo>
                    <a:pt x="4" y="127"/>
                    <a:pt x="34" y="134"/>
                    <a:pt x="44" y="137"/>
                  </a:cubicBezTo>
                  <a:cubicBezTo>
                    <a:pt x="59" y="140"/>
                    <a:pt x="86" y="133"/>
                    <a:pt x="95" y="121"/>
                  </a:cubicBezTo>
                  <a:cubicBezTo>
                    <a:pt x="101" y="114"/>
                    <a:pt x="103" y="104"/>
                    <a:pt x="107" y="96"/>
                  </a:cubicBezTo>
                  <a:cubicBezTo>
                    <a:pt x="111" y="88"/>
                    <a:pt x="117" y="84"/>
                    <a:pt x="122" y="78"/>
                  </a:cubicBezTo>
                  <a:cubicBezTo>
                    <a:pt x="139" y="57"/>
                    <a:pt x="147" y="23"/>
                    <a:pt x="126" y="0"/>
                  </a:cubicBezTo>
                  <a:cubicBezTo>
                    <a:pt x="130" y="14"/>
                    <a:pt x="132" y="35"/>
                    <a:pt x="116" y="43"/>
                  </a:cubicBezTo>
                  <a:cubicBezTo>
                    <a:pt x="111" y="45"/>
                    <a:pt x="103" y="44"/>
                    <a:pt x="98" y="48"/>
                  </a:cubicBezTo>
                  <a:cubicBezTo>
                    <a:pt x="91" y="54"/>
                    <a:pt x="95" y="54"/>
                    <a:pt x="96" y="61"/>
                  </a:cubicBezTo>
                  <a:cubicBezTo>
                    <a:pt x="99" y="75"/>
                    <a:pt x="95" y="80"/>
                    <a:pt x="79" y="81"/>
                  </a:cubicBezTo>
                  <a:cubicBezTo>
                    <a:pt x="73" y="81"/>
                    <a:pt x="64" y="78"/>
                    <a:pt x="61" y="84"/>
                  </a:cubicBezTo>
                  <a:cubicBezTo>
                    <a:pt x="58" y="90"/>
                    <a:pt x="66" y="98"/>
                    <a:pt x="68" y="103"/>
                  </a:cubicBezTo>
                  <a:cubicBezTo>
                    <a:pt x="72" y="115"/>
                    <a:pt x="67" y="124"/>
                    <a:pt x="53" y="124"/>
                  </a:cubicBezTo>
                  <a:cubicBezTo>
                    <a:pt x="42" y="123"/>
                    <a:pt x="43" y="113"/>
                    <a:pt x="32" y="115"/>
                  </a:cubicBezTo>
                  <a:cubicBezTo>
                    <a:pt x="25" y="116"/>
                    <a:pt x="23" y="120"/>
                    <a:pt x="15" y="121"/>
                  </a:cubicBezTo>
                  <a:cubicBezTo>
                    <a:pt x="13" y="121"/>
                    <a:pt x="3" y="120"/>
                    <a:pt x="2" y="119"/>
                  </a:cubicBezTo>
                </a:path>
              </a:pathLst>
            </a:custGeom>
            <a:solidFill>
              <a:srgbClr val="00768f"/>
            </a:solidFill>
            <a:ln>
              <a:noFill/>
            </a:ln>
          </p:spPr>
          <p:style>
            <a:lnRef idx="0"/>
            <a:fillRef idx="0"/>
            <a:effectRef idx="0"/>
            <a:fontRef idx="minor"/>
          </p:style>
        </p:sp>
        <p:sp>
          <p:nvSpPr>
            <p:cNvPr id="2337" name="CustomShape 213"/>
            <p:cNvSpPr/>
            <p:nvPr/>
          </p:nvSpPr>
          <p:spPr>
            <a:xfrm>
              <a:off x="6910200" y="4562640"/>
              <a:ext cx="70200" cy="59040"/>
            </a:xfrm>
            <a:custGeom>
              <a:avLst/>
              <a:gdLst/>
              <a:ahLst/>
              <a:rect l="l" t="t" r="r" b="b"/>
              <a:pathLst>
                <a:path w="131" h="108">
                  <a:moveTo>
                    <a:pt x="0" y="104"/>
                  </a:moveTo>
                  <a:cubicBezTo>
                    <a:pt x="0" y="88"/>
                    <a:pt x="1" y="68"/>
                    <a:pt x="15" y="58"/>
                  </a:cubicBezTo>
                  <a:cubicBezTo>
                    <a:pt x="26" y="50"/>
                    <a:pt x="40" y="47"/>
                    <a:pt x="51" y="40"/>
                  </a:cubicBezTo>
                  <a:cubicBezTo>
                    <a:pt x="75" y="24"/>
                    <a:pt x="99" y="0"/>
                    <a:pt x="131" y="7"/>
                  </a:cubicBezTo>
                  <a:cubicBezTo>
                    <a:pt x="114" y="6"/>
                    <a:pt x="93" y="17"/>
                    <a:pt x="80" y="27"/>
                  </a:cubicBezTo>
                  <a:cubicBezTo>
                    <a:pt x="74" y="32"/>
                    <a:pt x="72" y="36"/>
                    <a:pt x="69" y="43"/>
                  </a:cubicBezTo>
                  <a:cubicBezTo>
                    <a:pt x="63" y="54"/>
                    <a:pt x="63" y="52"/>
                    <a:pt x="51" y="53"/>
                  </a:cubicBezTo>
                  <a:cubicBezTo>
                    <a:pt x="32" y="54"/>
                    <a:pt x="32" y="71"/>
                    <a:pt x="21" y="83"/>
                  </a:cubicBezTo>
                  <a:cubicBezTo>
                    <a:pt x="13" y="91"/>
                    <a:pt x="5" y="96"/>
                    <a:pt x="0" y="108"/>
                  </a:cubicBezTo>
                </a:path>
              </a:pathLst>
            </a:custGeom>
            <a:solidFill>
              <a:srgbClr val="e4edf2"/>
            </a:solidFill>
            <a:ln>
              <a:noFill/>
            </a:ln>
          </p:spPr>
          <p:style>
            <a:lnRef idx="0"/>
            <a:fillRef idx="0"/>
            <a:effectRef idx="0"/>
            <a:fontRef idx="minor"/>
          </p:style>
        </p:sp>
        <p:sp>
          <p:nvSpPr>
            <p:cNvPr id="2338" name="CustomShape 214"/>
            <p:cNvSpPr/>
            <p:nvPr/>
          </p:nvSpPr>
          <p:spPr>
            <a:xfrm>
              <a:off x="6927120" y="4563360"/>
              <a:ext cx="124200" cy="144360"/>
            </a:xfrm>
            <a:custGeom>
              <a:avLst/>
              <a:gdLst/>
              <a:ahLst/>
              <a:rect l="l" t="t" r="r" b="b"/>
              <a:pathLst>
                <a:path w="231" h="263">
                  <a:moveTo>
                    <a:pt x="0" y="232"/>
                  </a:moveTo>
                  <a:cubicBezTo>
                    <a:pt x="23" y="243"/>
                    <a:pt x="48" y="260"/>
                    <a:pt x="76" y="261"/>
                  </a:cubicBezTo>
                  <a:cubicBezTo>
                    <a:pt x="96" y="263"/>
                    <a:pt x="119" y="251"/>
                    <a:pt x="137" y="242"/>
                  </a:cubicBezTo>
                  <a:cubicBezTo>
                    <a:pt x="155" y="233"/>
                    <a:pt x="178" y="223"/>
                    <a:pt x="190" y="207"/>
                  </a:cubicBezTo>
                  <a:cubicBezTo>
                    <a:pt x="200" y="195"/>
                    <a:pt x="211" y="180"/>
                    <a:pt x="215" y="164"/>
                  </a:cubicBezTo>
                  <a:cubicBezTo>
                    <a:pt x="218" y="148"/>
                    <a:pt x="212" y="132"/>
                    <a:pt x="211" y="116"/>
                  </a:cubicBezTo>
                  <a:cubicBezTo>
                    <a:pt x="211" y="100"/>
                    <a:pt x="224" y="83"/>
                    <a:pt x="228" y="66"/>
                  </a:cubicBezTo>
                  <a:cubicBezTo>
                    <a:pt x="231" y="48"/>
                    <a:pt x="231" y="14"/>
                    <a:pt x="218" y="0"/>
                  </a:cubicBezTo>
                  <a:cubicBezTo>
                    <a:pt x="225" y="24"/>
                    <a:pt x="227" y="45"/>
                    <a:pt x="214" y="68"/>
                  </a:cubicBezTo>
                  <a:cubicBezTo>
                    <a:pt x="204" y="86"/>
                    <a:pt x="188" y="94"/>
                    <a:pt x="189" y="116"/>
                  </a:cubicBezTo>
                  <a:cubicBezTo>
                    <a:pt x="189" y="131"/>
                    <a:pt x="204" y="161"/>
                    <a:pt x="185" y="171"/>
                  </a:cubicBezTo>
                  <a:cubicBezTo>
                    <a:pt x="170" y="178"/>
                    <a:pt x="154" y="164"/>
                    <a:pt x="147" y="187"/>
                  </a:cubicBezTo>
                  <a:cubicBezTo>
                    <a:pt x="143" y="202"/>
                    <a:pt x="149" y="215"/>
                    <a:pt x="135" y="226"/>
                  </a:cubicBezTo>
                  <a:cubicBezTo>
                    <a:pt x="127" y="231"/>
                    <a:pt x="120" y="229"/>
                    <a:pt x="112" y="230"/>
                  </a:cubicBezTo>
                  <a:cubicBezTo>
                    <a:pt x="100" y="232"/>
                    <a:pt x="98" y="234"/>
                    <a:pt x="89" y="242"/>
                  </a:cubicBezTo>
                  <a:cubicBezTo>
                    <a:pt x="71" y="255"/>
                    <a:pt x="47" y="257"/>
                    <a:pt x="28" y="245"/>
                  </a:cubicBezTo>
                </a:path>
              </a:pathLst>
            </a:custGeom>
            <a:solidFill>
              <a:srgbClr val="d88b31"/>
            </a:solidFill>
            <a:ln>
              <a:noFill/>
            </a:ln>
          </p:spPr>
          <p:style>
            <a:lnRef idx="0"/>
            <a:fillRef idx="0"/>
            <a:effectRef idx="0"/>
            <a:fontRef idx="minor"/>
          </p:style>
        </p:sp>
        <p:sp>
          <p:nvSpPr>
            <p:cNvPr id="2339" name="CustomShape 215"/>
            <p:cNvSpPr/>
            <p:nvPr/>
          </p:nvSpPr>
          <p:spPr>
            <a:xfrm>
              <a:off x="6966000" y="4645800"/>
              <a:ext cx="75960" cy="61200"/>
            </a:xfrm>
            <a:custGeom>
              <a:avLst/>
              <a:gdLst/>
              <a:ahLst/>
              <a:rect l="l" t="t" r="r" b="b"/>
              <a:pathLst>
                <a:path w="142" h="112">
                  <a:moveTo>
                    <a:pt x="0" y="112"/>
                  </a:moveTo>
                  <a:cubicBezTo>
                    <a:pt x="14" y="107"/>
                    <a:pt x="30" y="109"/>
                    <a:pt x="44" y="104"/>
                  </a:cubicBezTo>
                  <a:cubicBezTo>
                    <a:pt x="56" y="99"/>
                    <a:pt x="83" y="88"/>
                    <a:pt x="93" y="80"/>
                  </a:cubicBezTo>
                  <a:cubicBezTo>
                    <a:pt x="119" y="59"/>
                    <a:pt x="142" y="39"/>
                    <a:pt x="138" y="0"/>
                  </a:cubicBezTo>
                  <a:cubicBezTo>
                    <a:pt x="134" y="24"/>
                    <a:pt x="129" y="41"/>
                    <a:pt x="103" y="49"/>
                  </a:cubicBezTo>
                  <a:cubicBezTo>
                    <a:pt x="91" y="52"/>
                    <a:pt x="85" y="62"/>
                    <a:pt x="76" y="72"/>
                  </a:cubicBezTo>
                  <a:cubicBezTo>
                    <a:pt x="67" y="84"/>
                    <a:pt x="57" y="87"/>
                    <a:pt x="43" y="92"/>
                  </a:cubicBezTo>
                  <a:cubicBezTo>
                    <a:pt x="35" y="94"/>
                    <a:pt x="20" y="111"/>
                    <a:pt x="13" y="109"/>
                  </a:cubicBezTo>
                </a:path>
              </a:pathLst>
            </a:custGeom>
            <a:solidFill>
              <a:srgbClr val="aa620c"/>
            </a:solidFill>
            <a:ln>
              <a:noFill/>
            </a:ln>
          </p:spPr>
          <p:style>
            <a:lnRef idx="0"/>
            <a:fillRef idx="0"/>
            <a:effectRef idx="0"/>
            <a:fontRef idx="minor"/>
          </p:style>
        </p:sp>
        <p:sp>
          <p:nvSpPr>
            <p:cNvPr id="2340" name="CustomShape 216"/>
            <p:cNvSpPr/>
            <p:nvPr/>
          </p:nvSpPr>
          <p:spPr>
            <a:xfrm>
              <a:off x="6860520" y="4501800"/>
              <a:ext cx="197280" cy="213120"/>
            </a:xfrm>
            <a:custGeom>
              <a:avLst/>
              <a:gdLst/>
              <a:ahLst/>
              <a:rect l="l" t="t"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noFill/>
            <a:ln w="7920">
              <a:solidFill>
                <a:srgbClr val="000000"/>
              </a:solidFill>
              <a:round/>
            </a:ln>
          </p:spPr>
          <p:style>
            <a:lnRef idx="0"/>
            <a:fillRef idx="0"/>
            <a:effectRef idx="0"/>
            <a:fontRef idx="minor"/>
          </p:style>
        </p:sp>
        <p:sp>
          <p:nvSpPr>
            <p:cNvPr id="2341" name="CustomShape 217"/>
            <p:cNvSpPr/>
            <p:nvPr/>
          </p:nvSpPr>
          <p:spPr>
            <a:xfrm>
              <a:off x="6903360" y="4556880"/>
              <a:ext cx="114840" cy="120600"/>
            </a:xfrm>
            <a:custGeom>
              <a:avLst/>
              <a:gdLst/>
              <a:ahLst/>
              <a:rect l="l" t="t"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noFill/>
            <a:ln w="7920">
              <a:solidFill>
                <a:srgbClr val="ffffff"/>
              </a:solidFill>
              <a:round/>
            </a:ln>
          </p:spPr>
          <p:style>
            <a:lnRef idx="0"/>
            <a:fillRef idx="0"/>
            <a:effectRef idx="0"/>
            <a:fontRef idx="minor"/>
          </p:style>
        </p:sp>
        <p:sp>
          <p:nvSpPr>
            <p:cNvPr id="2342" name="CustomShape 218"/>
            <p:cNvSpPr/>
            <p:nvPr/>
          </p:nvSpPr>
          <p:spPr>
            <a:xfrm>
              <a:off x="6903720" y="4590360"/>
              <a:ext cx="13680" cy="14040"/>
            </a:xfrm>
            <a:prstGeom prst="ellipse">
              <a:avLst/>
            </a:prstGeom>
            <a:solidFill>
              <a:srgbClr val="ffffff"/>
            </a:solidFill>
            <a:ln>
              <a:noFill/>
            </a:ln>
          </p:spPr>
          <p:style>
            <a:lnRef idx="0"/>
            <a:fillRef idx="0"/>
            <a:effectRef idx="0"/>
            <a:fontRef idx="minor"/>
          </p:style>
        </p:sp>
        <p:sp>
          <p:nvSpPr>
            <p:cNvPr id="2343" name="CustomShape 219"/>
            <p:cNvSpPr/>
            <p:nvPr/>
          </p:nvSpPr>
          <p:spPr>
            <a:xfrm>
              <a:off x="6917400" y="4583160"/>
              <a:ext cx="8280" cy="8640"/>
            </a:xfrm>
            <a:prstGeom prst="ellipse">
              <a:avLst/>
            </a:prstGeom>
            <a:solidFill>
              <a:srgbClr val="ffffff"/>
            </a:solidFill>
            <a:ln>
              <a:noFill/>
            </a:ln>
          </p:spPr>
          <p:style>
            <a:lnRef idx="0"/>
            <a:fillRef idx="0"/>
            <a:effectRef idx="0"/>
            <a:fontRef idx="minor"/>
          </p:style>
        </p:sp>
        <p:sp>
          <p:nvSpPr>
            <p:cNvPr id="2344" name="CustomShape 220"/>
            <p:cNvSpPr/>
            <p:nvPr/>
          </p:nvSpPr>
          <p:spPr>
            <a:xfrm>
              <a:off x="6901200" y="4606920"/>
              <a:ext cx="6480" cy="7200"/>
            </a:xfrm>
            <a:prstGeom prst="ellipse">
              <a:avLst/>
            </a:prstGeom>
            <a:solidFill>
              <a:srgbClr val="ffffff"/>
            </a:solidFill>
            <a:ln>
              <a:noFill/>
            </a:ln>
          </p:spPr>
          <p:style>
            <a:lnRef idx="0"/>
            <a:fillRef idx="0"/>
            <a:effectRef idx="0"/>
            <a:fontRef idx="minor"/>
          </p:style>
        </p:sp>
      </p:grpSp>
      <p:grpSp>
        <p:nvGrpSpPr>
          <p:cNvPr id="2345" name="Group 221"/>
          <p:cNvGrpSpPr/>
          <p:nvPr/>
        </p:nvGrpSpPr>
        <p:grpSpPr>
          <a:xfrm>
            <a:off x="5902920" y="4122720"/>
            <a:ext cx="205200" cy="162000"/>
            <a:chOff x="5902920" y="4122720"/>
            <a:chExt cx="205200" cy="162000"/>
          </a:xfrm>
        </p:grpSpPr>
        <p:sp>
          <p:nvSpPr>
            <p:cNvPr id="2346" name="CustomShape 222"/>
            <p:cNvSpPr/>
            <p:nvPr/>
          </p:nvSpPr>
          <p:spPr>
            <a:xfrm>
              <a:off x="5902920" y="4122720"/>
              <a:ext cx="205200" cy="162000"/>
            </a:xfrm>
            <a:custGeom>
              <a:avLst/>
              <a:gdLst/>
              <a:ahLst/>
              <a:rect l="l" t="t" r="r" b="b"/>
              <a:pathLst>
                <a:path w="753291" h="613954">
                  <a:moveTo>
                    <a:pt x="213360" y="26125"/>
                  </a:moveTo>
                  <a:cubicBezTo>
                    <a:pt x="283899" y="3483"/>
                    <a:pt x="385790" y="0"/>
                    <a:pt x="464167" y="15675"/>
                  </a:cubicBezTo>
                  <a:cubicBezTo>
                    <a:pt x="542544" y="31350"/>
                    <a:pt x="637468" y="65314"/>
                    <a:pt x="683623" y="120178"/>
                  </a:cubicBezTo>
                  <a:cubicBezTo>
                    <a:pt x="729778" y="175042"/>
                    <a:pt x="753291" y="275190"/>
                    <a:pt x="741099" y="344859"/>
                  </a:cubicBezTo>
                  <a:cubicBezTo>
                    <a:pt x="728907" y="414528"/>
                    <a:pt x="679269" y="494646"/>
                    <a:pt x="610471" y="538189"/>
                  </a:cubicBezTo>
                  <a:cubicBezTo>
                    <a:pt x="541673" y="581732"/>
                    <a:pt x="418882" y="613954"/>
                    <a:pt x="328313" y="606116"/>
                  </a:cubicBezTo>
                  <a:cubicBezTo>
                    <a:pt x="237744" y="598278"/>
                    <a:pt x="121049" y="536447"/>
                    <a:pt x="67056" y="491163"/>
                  </a:cubicBezTo>
                  <a:cubicBezTo>
                    <a:pt x="13063" y="445879"/>
                    <a:pt x="8708" y="391015"/>
                    <a:pt x="4354" y="334409"/>
                  </a:cubicBezTo>
                  <a:cubicBezTo>
                    <a:pt x="0" y="277803"/>
                    <a:pt x="6096" y="202910"/>
                    <a:pt x="40930" y="151529"/>
                  </a:cubicBezTo>
                  <a:cubicBezTo>
                    <a:pt x="75764" y="100148"/>
                    <a:pt x="149787" y="47896"/>
                    <a:pt x="213360" y="26125"/>
                  </a:cubicBezTo>
                  <a:close/>
                </a:path>
              </a:pathLst>
            </a:custGeom>
            <a:solidFill>
              <a:srgbClr val="b1c7e3"/>
            </a:solidFill>
            <a:ln w="31680">
              <a:solidFill>
                <a:srgbClr val="a36b32"/>
              </a:solidFill>
              <a:round/>
            </a:ln>
          </p:spPr>
          <p:style>
            <a:lnRef idx="0"/>
            <a:fillRef idx="0"/>
            <a:effectRef idx="0"/>
            <a:fontRef idx="minor"/>
          </p:style>
        </p:sp>
        <p:sp>
          <p:nvSpPr>
            <p:cNvPr id="2347" name="CustomShape 223"/>
            <p:cNvSpPr/>
            <p:nvPr/>
          </p:nvSpPr>
          <p:spPr>
            <a:xfrm>
              <a:off x="5949360" y="4152240"/>
              <a:ext cx="111600" cy="99720"/>
            </a:xfrm>
            <a:custGeom>
              <a:avLst/>
              <a:gdLst/>
              <a:ahLst/>
              <a:rect l="l" t="t" r="r" b="b"/>
              <a:pathLst>
                <a:path w="323003" h="300040">
                  <a:moveTo>
                    <a:pt x="11376" y="115640"/>
                  </a:moveTo>
                  <a:cubicBezTo>
                    <a:pt x="19909" y="87512"/>
                    <a:pt x="39818" y="40630"/>
                    <a:pt x="62570" y="21878"/>
                  </a:cubicBezTo>
                  <a:cubicBezTo>
                    <a:pt x="85323" y="3125"/>
                    <a:pt x="110920" y="0"/>
                    <a:pt x="147894" y="3125"/>
                  </a:cubicBezTo>
                  <a:cubicBezTo>
                    <a:pt x="184867" y="6251"/>
                    <a:pt x="255970" y="21878"/>
                    <a:pt x="284411" y="40630"/>
                  </a:cubicBezTo>
                  <a:cubicBezTo>
                    <a:pt x="312852" y="59383"/>
                    <a:pt x="314079" y="89513"/>
                    <a:pt x="318541" y="115640"/>
                  </a:cubicBezTo>
                  <a:cubicBezTo>
                    <a:pt x="323003" y="141767"/>
                    <a:pt x="322558" y="169265"/>
                    <a:pt x="311182" y="197394"/>
                  </a:cubicBezTo>
                  <a:cubicBezTo>
                    <a:pt x="299806" y="225523"/>
                    <a:pt x="288873" y="269910"/>
                    <a:pt x="250282" y="284413"/>
                  </a:cubicBezTo>
                  <a:cubicBezTo>
                    <a:pt x="211691" y="298916"/>
                    <a:pt x="119453" y="300040"/>
                    <a:pt x="79635" y="284413"/>
                  </a:cubicBezTo>
                  <a:cubicBezTo>
                    <a:pt x="39818" y="268786"/>
                    <a:pt x="22753" y="218779"/>
                    <a:pt x="11376" y="190650"/>
                  </a:cubicBezTo>
                  <a:cubicBezTo>
                    <a:pt x="0" y="162522"/>
                    <a:pt x="2844" y="143769"/>
                    <a:pt x="11376" y="115640"/>
                  </a:cubicBezTo>
                  <a:close/>
                </a:path>
              </a:pathLst>
            </a:custGeom>
            <a:solidFill>
              <a:srgbClr val="6633cc"/>
            </a:solidFill>
            <a:ln w="9360">
              <a:solidFill>
                <a:srgbClr val="000000"/>
              </a:solidFill>
              <a:round/>
            </a:ln>
          </p:spPr>
          <p:style>
            <a:lnRef idx="0"/>
            <a:fillRef idx="0"/>
            <a:effectRef idx="0"/>
            <a:fontRef idx="minor"/>
          </p:style>
        </p:sp>
      </p:grpSp>
      <p:grpSp>
        <p:nvGrpSpPr>
          <p:cNvPr id="2348" name="Group 224"/>
          <p:cNvGrpSpPr/>
          <p:nvPr/>
        </p:nvGrpSpPr>
        <p:grpSpPr>
          <a:xfrm>
            <a:off x="6046200" y="3960360"/>
            <a:ext cx="205200" cy="162000"/>
            <a:chOff x="6046200" y="3960360"/>
            <a:chExt cx="205200" cy="162000"/>
          </a:xfrm>
        </p:grpSpPr>
        <p:sp>
          <p:nvSpPr>
            <p:cNvPr id="2349" name="CustomShape 225"/>
            <p:cNvSpPr/>
            <p:nvPr/>
          </p:nvSpPr>
          <p:spPr>
            <a:xfrm>
              <a:off x="6046200" y="3960360"/>
              <a:ext cx="205200" cy="162000"/>
            </a:xfrm>
            <a:custGeom>
              <a:avLst/>
              <a:gdLst/>
              <a:ahLst/>
              <a:rect l="l" t="t" r="r" b="b"/>
              <a:pathLst>
                <a:path w="753291" h="613954">
                  <a:moveTo>
                    <a:pt x="213360" y="26125"/>
                  </a:moveTo>
                  <a:cubicBezTo>
                    <a:pt x="283899" y="3483"/>
                    <a:pt x="385790" y="0"/>
                    <a:pt x="464167" y="15675"/>
                  </a:cubicBezTo>
                  <a:cubicBezTo>
                    <a:pt x="542544" y="31350"/>
                    <a:pt x="637468" y="65314"/>
                    <a:pt x="683623" y="120178"/>
                  </a:cubicBezTo>
                  <a:cubicBezTo>
                    <a:pt x="729778" y="175042"/>
                    <a:pt x="753291" y="275190"/>
                    <a:pt x="741099" y="344859"/>
                  </a:cubicBezTo>
                  <a:cubicBezTo>
                    <a:pt x="728907" y="414528"/>
                    <a:pt x="679269" y="494646"/>
                    <a:pt x="610471" y="538189"/>
                  </a:cubicBezTo>
                  <a:cubicBezTo>
                    <a:pt x="541673" y="581732"/>
                    <a:pt x="418882" y="613954"/>
                    <a:pt x="328313" y="606116"/>
                  </a:cubicBezTo>
                  <a:cubicBezTo>
                    <a:pt x="237744" y="598278"/>
                    <a:pt x="121049" y="536447"/>
                    <a:pt x="67056" y="491163"/>
                  </a:cubicBezTo>
                  <a:cubicBezTo>
                    <a:pt x="13063" y="445879"/>
                    <a:pt x="8708" y="391015"/>
                    <a:pt x="4354" y="334409"/>
                  </a:cubicBezTo>
                  <a:cubicBezTo>
                    <a:pt x="0" y="277803"/>
                    <a:pt x="6096" y="202910"/>
                    <a:pt x="40930" y="151529"/>
                  </a:cubicBezTo>
                  <a:cubicBezTo>
                    <a:pt x="75764" y="100148"/>
                    <a:pt x="149787" y="47896"/>
                    <a:pt x="213360" y="26125"/>
                  </a:cubicBezTo>
                  <a:close/>
                </a:path>
              </a:pathLst>
            </a:custGeom>
            <a:solidFill>
              <a:srgbClr val="b1c7e3"/>
            </a:solidFill>
            <a:ln w="31680">
              <a:solidFill>
                <a:srgbClr val="a36b32"/>
              </a:solidFill>
              <a:round/>
            </a:ln>
          </p:spPr>
          <p:style>
            <a:lnRef idx="0"/>
            <a:fillRef idx="0"/>
            <a:effectRef idx="0"/>
            <a:fontRef idx="minor"/>
          </p:style>
        </p:sp>
        <p:sp>
          <p:nvSpPr>
            <p:cNvPr id="2350" name="CustomShape 226"/>
            <p:cNvSpPr/>
            <p:nvPr/>
          </p:nvSpPr>
          <p:spPr>
            <a:xfrm>
              <a:off x="6092640" y="3989880"/>
              <a:ext cx="111600" cy="99720"/>
            </a:xfrm>
            <a:custGeom>
              <a:avLst/>
              <a:gdLst/>
              <a:ahLst/>
              <a:rect l="l" t="t" r="r" b="b"/>
              <a:pathLst>
                <a:path w="323003" h="300040">
                  <a:moveTo>
                    <a:pt x="11376" y="115640"/>
                  </a:moveTo>
                  <a:cubicBezTo>
                    <a:pt x="19909" y="87512"/>
                    <a:pt x="39818" y="40630"/>
                    <a:pt x="62570" y="21878"/>
                  </a:cubicBezTo>
                  <a:cubicBezTo>
                    <a:pt x="85323" y="3125"/>
                    <a:pt x="110920" y="0"/>
                    <a:pt x="147894" y="3125"/>
                  </a:cubicBezTo>
                  <a:cubicBezTo>
                    <a:pt x="184867" y="6251"/>
                    <a:pt x="255970" y="21878"/>
                    <a:pt x="284411" y="40630"/>
                  </a:cubicBezTo>
                  <a:cubicBezTo>
                    <a:pt x="312852" y="59383"/>
                    <a:pt x="314079" y="89513"/>
                    <a:pt x="318541" y="115640"/>
                  </a:cubicBezTo>
                  <a:cubicBezTo>
                    <a:pt x="323003" y="141767"/>
                    <a:pt x="322558" y="169265"/>
                    <a:pt x="311182" y="197394"/>
                  </a:cubicBezTo>
                  <a:cubicBezTo>
                    <a:pt x="299806" y="225523"/>
                    <a:pt x="288873" y="269910"/>
                    <a:pt x="250282" y="284413"/>
                  </a:cubicBezTo>
                  <a:cubicBezTo>
                    <a:pt x="211691" y="298916"/>
                    <a:pt x="119453" y="300040"/>
                    <a:pt x="79635" y="284413"/>
                  </a:cubicBezTo>
                  <a:cubicBezTo>
                    <a:pt x="39818" y="268786"/>
                    <a:pt x="22753" y="218779"/>
                    <a:pt x="11376" y="190650"/>
                  </a:cubicBezTo>
                  <a:cubicBezTo>
                    <a:pt x="0" y="162522"/>
                    <a:pt x="2844" y="143769"/>
                    <a:pt x="11376" y="115640"/>
                  </a:cubicBezTo>
                  <a:close/>
                </a:path>
              </a:pathLst>
            </a:custGeom>
            <a:solidFill>
              <a:srgbClr val="6633cc"/>
            </a:solidFill>
            <a:ln w="9360">
              <a:solidFill>
                <a:srgbClr val="000000"/>
              </a:solidFill>
              <a:round/>
            </a:ln>
          </p:spPr>
          <p:style>
            <a:lnRef idx="0"/>
            <a:fillRef idx="0"/>
            <a:effectRef idx="0"/>
            <a:fontRef idx="minor"/>
          </p:style>
        </p:sp>
      </p:grpSp>
      <p:grpSp>
        <p:nvGrpSpPr>
          <p:cNvPr id="2351" name="Group 227"/>
          <p:cNvGrpSpPr/>
          <p:nvPr/>
        </p:nvGrpSpPr>
        <p:grpSpPr>
          <a:xfrm>
            <a:off x="5581800" y="4609800"/>
            <a:ext cx="205200" cy="162000"/>
            <a:chOff x="5581800" y="4609800"/>
            <a:chExt cx="205200" cy="162000"/>
          </a:xfrm>
        </p:grpSpPr>
        <p:sp>
          <p:nvSpPr>
            <p:cNvPr id="2352" name="CustomShape 228"/>
            <p:cNvSpPr/>
            <p:nvPr/>
          </p:nvSpPr>
          <p:spPr>
            <a:xfrm>
              <a:off x="5581800" y="4609800"/>
              <a:ext cx="205200" cy="162000"/>
            </a:xfrm>
            <a:custGeom>
              <a:avLst/>
              <a:gdLst/>
              <a:ahLst/>
              <a:rect l="l" t="t" r="r" b="b"/>
              <a:pathLst>
                <a:path w="753291" h="613954">
                  <a:moveTo>
                    <a:pt x="213360" y="26125"/>
                  </a:moveTo>
                  <a:cubicBezTo>
                    <a:pt x="283899" y="3483"/>
                    <a:pt x="385790" y="0"/>
                    <a:pt x="464167" y="15675"/>
                  </a:cubicBezTo>
                  <a:cubicBezTo>
                    <a:pt x="542544" y="31350"/>
                    <a:pt x="637468" y="65314"/>
                    <a:pt x="683623" y="120178"/>
                  </a:cubicBezTo>
                  <a:cubicBezTo>
                    <a:pt x="729778" y="175042"/>
                    <a:pt x="753291" y="275190"/>
                    <a:pt x="741099" y="344859"/>
                  </a:cubicBezTo>
                  <a:cubicBezTo>
                    <a:pt x="728907" y="414528"/>
                    <a:pt x="679269" y="494646"/>
                    <a:pt x="610471" y="538189"/>
                  </a:cubicBezTo>
                  <a:cubicBezTo>
                    <a:pt x="541673" y="581732"/>
                    <a:pt x="418882" y="613954"/>
                    <a:pt x="328313" y="606116"/>
                  </a:cubicBezTo>
                  <a:cubicBezTo>
                    <a:pt x="237744" y="598278"/>
                    <a:pt x="121049" y="536447"/>
                    <a:pt x="67056" y="491163"/>
                  </a:cubicBezTo>
                  <a:cubicBezTo>
                    <a:pt x="13063" y="445879"/>
                    <a:pt x="8708" y="391015"/>
                    <a:pt x="4354" y="334409"/>
                  </a:cubicBezTo>
                  <a:cubicBezTo>
                    <a:pt x="0" y="277803"/>
                    <a:pt x="6096" y="202910"/>
                    <a:pt x="40930" y="151529"/>
                  </a:cubicBezTo>
                  <a:cubicBezTo>
                    <a:pt x="75764" y="100148"/>
                    <a:pt x="149787" y="47896"/>
                    <a:pt x="213360" y="26125"/>
                  </a:cubicBezTo>
                  <a:close/>
                </a:path>
              </a:pathLst>
            </a:custGeom>
            <a:solidFill>
              <a:srgbClr val="b1c7e3"/>
            </a:solidFill>
            <a:ln w="31680">
              <a:solidFill>
                <a:srgbClr val="a36b32"/>
              </a:solidFill>
              <a:round/>
            </a:ln>
          </p:spPr>
          <p:style>
            <a:lnRef idx="0"/>
            <a:fillRef idx="0"/>
            <a:effectRef idx="0"/>
            <a:fontRef idx="minor"/>
          </p:style>
        </p:sp>
        <p:sp>
          <p:nvSpPr>
            <p:cNvPr id="2353" name="CustomShape 229"/>
            <p:cNvSpPr/>
            <p:nvPr/>
          </p:nvSpPr>
          <p:spPr>
            <a:xfrm>
              <a:off x="5628240" y="4639320"/>
              <a:ext cx="111600" cy="99720"/>
            </a:xfrm>
            <a:custGeom>
              <a:avLst/>
              <a:gdLst/>
              <a:ahLst/>
              <a:rect l="l" t="t" r="r" b="b"/>
              <a:pathLst>
                <a:path w="323003" h="300040">
                  <a:moveTo>
                    <a:pt x="11376" y="115640"/>
                  </a:moveTo>
                  <a:cubicBezTo>
                    <a:pt x="19909" y="87512"/>
                    <a:pt x="39818" y="40630"/>
                    <a:pt x="62570" y="21878"/>
                  </a:cubicBezTo>
                  <a:cubicBezTo>
                    <a:pt x="85323" y="3125"/>
                    <a:pt x="110920" y="0"/>
                    <a:pt x="147894" y="3125"/>
                  </a:cubicBezTo>
                  <a:cubicBezTo>
                    <a:pt x="184867" y="6251"/>
                    <a:pt x="255970" y="21878"/>
                    <a:pt x="284411" y="40630"/>
                  </a:cubicBezTo>
                  <a:cubicBezTo>
                    <a:pt x="312852" y="59383"/>
                    <a:pt x="314079" y="89513"/>
                    <a:pt x="318541" y="115640"/>
                  </a:cubicBezTo>
                  <a:cubicBezTo>
                    <a:pt x="323003" y="141767"/>
                    <a:pt x="322558" y="169265"/>
                    <a:pt x="311182" y="197394"/>
                  </a:cubicBezTo>
                  <a:cubicBezTo>
                    <a:pt x="299806" y="225523"/>
                    <a:pt x="288873" y="269910"/>
                    <a:pt x="250282" y="284413"/>
                  </a:cubicBezTo>
                  <a:cubicBezTo>
                    <a:pt x="211691" y="298916"/>
                    <a:pt x="119453" y="300040"/>
                    <a:pt x="79635" y="284413"/>
                  </a:cubicBezTo>
                  <a:cubicBezTo>
                    <a:pt x="39818" y="268786"/>
                    <a:pt x="22753" y="218779"/>
                    <a:pt x="11376" y="190650"/>
                  </a:cubicBezTo>
                  <a:cubicBezTo>
                    <a:pt x="0" y="162522"/>
                    <a:pt x="2844" y="143769"/>
                    <a:pt x="11376" y="115640"/>
                  </a:cubicBezTo>
                  <a:close/>
                </a:path>
              </a:pathLst>
            </a:custGeom>
            <a:solidFill>
              <a:srgbClr val="6633cc"/>
            </a:solidFill>
            <a:ln w="9360">
              <a:solidFill>
                <a:srgbClr val="000000"/>
              </a:solidFill>
              <a:round/>
            </a:ln>
          </p:spPr>
          <p:style>
            <a:lnRef idx="0"/>
            <a:fillRef idx="0"/>
            <a:effectRef idx="0"/>
            <a:fontRef idx="minor"/>
          </p:style>
        </p:sp>
      </p:grpSp>
      <p:grpSp>
        <p:nvGrpSpPr>
          <p:cNvPr id="2354" name="Group 230"/>
          <p:cNvGrpSpPr/>
          <p:nvPr/>
        </p:nvGrpSpPr>
        <p:grpSpPr>
          <a:xfrm>
            <a:off x="5596200" y="4811040"/>
            <a:ext cx="205200" cy="162000"/>
            <a:chOff x="5596200" y="4811040"/>
            <a:chExt cx="205200" cy="162000"/>
          </a:xfrm>
        </p:grpSpPr>
        <p:sp>
          <p:nvSpPr>
            <p:cNvPr id="2355" name="CustomShape 231"/>
            <p:cNvSpPr/>
            <p:nvPr/>
          </p:nvSpPr>
          <p:spPr>
            <a:xfrm>
              <a:off x="5596200" y="4811040"/>
              <a:ext cx="205200" cy="162000"/>
            </a:xfrm>
            <a:custGeom>
              <a:avLst/>
              <a:gdLst/>
              <a:ahLst/>
              <a:rect l="l" t="t" r="r" b="b"/>
              <a:pathLst>
                <a:path w="753291" h="613954">
                  <a:moveTo>
                    <a:pt x="213360" y="26125"/>
                  </a:moveTo>
                  <a:cubicBezTo>
                    <a:pt x="283899" y="3483"/>
                    <a:pt x="385790" y="0"/>
                    <a:pt x="464167" y="15675"/>
                  </a:cubicBezTo>
                  <a:cubicBezTo>
                    <a:pt x="542544" y="31350"/>
                    <a:pt x="637468" y="65314"/>
                    <a:pt x="683623" y="120178"/>
                  </a:cubicBezTo>
                  <a:cubicBezTo>
                    <a:pt x="729778" y="175042"/>
                    <a:pt x="753291" y="275190"/>
                    <a:pt x="741099" y="344859"/>
                  </a:cubicBezTo>
                  <a:cubicBezTo>
                    <a:pt x="728907" y="414528"/>
                    <a:pt x="679269" y="494646"/>
                    <a:pt x="610471" y="538189"/>
                  </a:cubicBezTo>
                  <a:cubicBezTo>
                    <a:pt x="541673" y="581732"/>
                    <a:pt x="418882" y="613954"/>
                    <a:pt x="328313" y="606116"/>
                  </a:cubicBezTo>
                  <a:cubicBezTo>
                    <a:pt x="237744" y="598278"/>
                    <a:pt x="121049" y="536447"/>
                    <a:pt x="67056" y="491163"/>
                  </a:cubicBezTo>
                  <a:cubicBezTo>
                    <a:pt x="13063" y="445879"/>
                    <a:pt x="8708" y="391015"/>
                    <a:pt x="4354" y="334409"/>
                  </a:cubicBezTo>
                  <a:cubicBezTo>
                    <a:pt x="0" y="277803"/>
                    <a:pt x="6096" y="202910"/>
                    <a:pt x="40930" y="151529"/>
                  </a:cubicBezTo>
                  <a:cubicBezTo>
                    <a:pt x="75764" y="100148"/>
                    <a:pt x="149787" y="47896"/>
                    <a:pt x="213360" y="26125"/>
                  </a:cubicBezTo>
                  <a:close/>
                </a:path>
              </a:pathLst>
            </a:custGeom>
            <a:solidFill>
              <a:srgbClr val="b1c7e3"/>
            </a:solidFill>
            <a:ln w="31680">
              <a:solidFill>
                <a:srgbClr val="a36b32"/>
              </a:solidFill>
              <a:round/>
            </a:ln>
          </p:spPr>
          <p:style>
            <a:lnRef idx="0"/>
            <a:fillRef idx="0"/>
            <a:effectRef idx="0"/>
            <a:fontRef idx="minor"/>
          </p:style>
        </p:sp>
        <p:sp>
          <p:nvSpPr>
            <p:cNvPr id="2356" name="CustomShape 232"/>
            <p:cNvSpPr/>
            <p:nvPr/>
          </p:nvSpPr>
          <p:spPr>
            <a:xfrm>
              <a:off x="5642640" y="4840560"/>
              <a:ext cx="111600" cy="99720"/>
            </a:xfrm>
            <a:custGeom>
              <a:avLst/>
              <a:gdLst/>
              <a:ahLst/>
              <a:rect l="l" t="t" r="r" b="b"/>
              <a:pathLst>
                <a:path w="323003" h="300040">
                  <a:moveTo>
                    <a:pt x="11376" y="115640"/>
                  </a:moveTo>
                  <a:cubicBezTo>
                    <a:pt x="19909" y="87512"/>
                    <a:pt x="39818" y="40630"/>
                    <a:pt x="62570" y="21878"/>
                  </a:cubicBezTo>
                  <a:cubicBezTo>
                    <a:pt x="85323" y="3125"/>
                    <a:pt x="110920" y="0"/>
                    <a:pt x="147894" y="3125"/>
                  </a:cubicBezTo>
                  <a:cubicBezTo>
                    <a:pt x="184867" y="6251"/>
                    <a:pt x="255970" y="21878"/>
                    <a:pt x="284411" y="40630"/>
                  </a:cubicBezTo>
                  <a:cubicBezTo>
                    <a:pt x="312852" y="59383"/>
                    <a:pt x="314079" y="89513"/>
                    <a:pt x="318541" y="115640"/>
                  </a:cubicBezTo>
                  <a:cubicBezTo>
                    <a:pt x="323003" y="141767"/>
                    <a:pt x="322558" y="169265"/>
                    <a:pt x="311182" y="197394"/>
                  </a:cubicBezTo>
                  <a:cubicBezTo>
                    <a:pt x="299806" y="225523"/>
                    <a:pt x="288873" y="269910"/>
                    <a:pt x="250282" y="284413"/>
                  </a:cubicBezTo>
                  <a:cubicBezTo>
                    <a:pt x="211691" y="298916"/>
                    <a:pt x="119453" y="300040"/>
                    <a:pt x="79635" y="284413"/>
                  </a:cubicBezTo>
                  <a:cubicBezTo>
                    <a:pt x="39818" y="268786"/>
                    <a:pt x="22753" y="218779"/>
                    <a:pt x="11376" y="190650"/>
                  </a:cubicBezTo>
                  <a:cubicBezTo>
                    <a:pt x="0" y="162522"/>
                    <a:pt x="2844" y="143769"/>
                    <a:pt x="11376" y="115640"/>
                  </a:cubicBezTo>
                  <a:close/>
                </a:path>
              </a:pathLst>
            </a:custGeom>
            <a:solidFill>
              <a:srgbClr val="6633cc"/>
            </a:solidFill>
            <a:ln w="9360">
              <a:solidFill>
                <a:srgbClr val="000000"/>
              </a:solidFill>
              <a:round/>
            </a:ln>
          </p:spPr>
          <p:style>
            <a:lnRef idx="0"/>
            <a:fillRef idx="0"/>
            <a:effectRef idx="0"/>
            <a:fontRef idx="minor"/>
          </p:style>
        </p:sp>
      </p:grpSp>
      <p:grpSp>
        <p:nvGrpSpPr>
          <p:cNvPr id="2357" name="Group 233"/>
          <p:cNvGrpSpPr/>
          <p:nvPr/>
        </p:nvGrpSpPr>
        <p:grpSpPr>
          <a:xfrm>
            <a:off x="5788080" y="4965120"/>
            <a:ext cx="205200" cy="162000"/>
            <a:chOff x="5788080" y="4965120"/>
            <a:chExt cx="205200" cy="162000"/>
          </a:xfrm>
        </p:grpSpPr>
        <p:sp>
          <p:nvSpPr>
            <p:cNvPr id="2358" name="CustomShape 234"/>
            <p:cNvSpPr/>
            <p:nvPr/>
          </p:nvSpPr>
          <p:spPr>
            <a:xfrm>
              <a:off x="5788080" y="4965120"/>
              <a:ext cx="205200" cy="162000"/>
            </a:xfrm>
            <a:custGeom>
              <a:avLst/>
              <a:gdLst/>
              <a:ahLst/>
              <a:rect l="l" t="t" r="r" b="b"/>
              <a:pathLst>
                <a:path w="753291" h="613954">
                  <a:moveTo>
                    <a:pt x="213360" y="26125"/>
                  </a:moveTo>
                  <a:cubicBezTo>
                    <a:pt x="283899" y="3483"/>
                    <a:pt x="385790" y="0"/>
                    <a:pt x="464167" y="15675"/>
                  </a:cubicBezTo>
                  <a:cubicBezTo>
                    <a:pt x="542544" y="31350"/>
                    <a:pt x="637468" y="65314"/>
                    <a:pt x="683623" y="120178"/>
                  </a:cubicBezTo>
                  <a:cubicBezTo>
                    <a:pt x="729778" y="175042"/>
                    <a:pt x="753291" y="275190"/>
                    <a:pt x="741099" y="344859"/>
                  </a:cubicBezTo>
                  <a:cubicBezTo>
                    <a:pt x="728907" y="414528"/>
                    <a:pt x="679269" y="494646"/>
                    <a:pt x="610471" y="538189"/>
                  </a:cubicBezTo>
                  <a:cubicBezTo>
                    <a:pt x="541673" y="581732"/>
                    <a:pt x="418882" y="613954"/>
                    <a:pt x="328313" y="606116"/>
                  </a:cubicBezTo>
                  <a:cubicBezTo>
                    <a:pt x="237744" y="598278"/>
                    <a:pt x="121049" y="536447"/>
                    <a:pt x="67056" y="491163"/>
                  </a:cubicBezTo>
                  <a:cubicBezTo>
                    <a:pt x="13063" y="445879"/>
                    <a:pt x="8708" y="391015"/>
                    <a:pt x="4354" y="334409"/>
                  </a:cubicBezTo>
                  <a:cubicBezTo>
                    <a:pt x="0" y="277803"/>
                    <a:pt x="6096" y="202910"/>
                    <a:pt x="40930" y="151529"/>
                  </a:cubicBezTo>
                  <a:cubicBezTo>
                    <a:pt x="75764" y="100148"/>
                    <a:pt x="149787" y="47896"/>
                    <a:pt x="213360" y="26125"/>
                  </a:cubicBezTo>
                  <a:close/>
                </a:path>
              </a:pathLst>
            </a:custGeom>
            <a:solidFill>
              <a:srgbClr val="b1c7e3"/>
            </a:solidFill>
            <a:ln w="31680">
              <a:solidFill>
                <a:srgbClr val="a36b32"/>
              </a:solidFill>
              <a:round/>
            </a:ln>
          </p:spPr>
          <p:style>
            <a:lnRef idx="0"/>
            <a:fillRef idx="0"/>
            <a:effectRef idx="0"/>
            <a:fontRef idx="minor"/>
          </p:style>
        </p:sp>
        <p:sp>
          <p:nvSpPr>
            <p:cNvPr id="2359" name="CustomShape 235"/>
            <p:cNvSpPr/>
            <p:nvPr/>
          </p:nvSpPr>
          <p:spPr>
            <a:xfrm>
              <a:off x="5834520" y="4994640"/>
              <a:ext cx="111600" cy="99720"/>
            </a:xfrm>
            <a:custGeom>
              <a:avLst/>
              <a:gdLst/>
              <a:ahLst/>
              <a:rect l="l" t="t" r="r" b="b"/>
              <a:pathLst>
                <a:path w="323003" h="300040">
                  <a:moveTo>
                    <a:pt x="11376" y="115640"/>
                  </a:moveTo>
                  <a:cubicBezTo>
                    <a:pt x="19909" y="87512"/>
                    <a:pt x="39818" y="40630"/>
                    <a:pt x="62570" y="21878"/>
                  </a:cubicBezTo>
                  <a:cubicBezTo>
                    <a:pt x="85323" y="3125"/>
                    <a:pt x="110920" y="0"/>
                    <a:pt x="147894" y="3125"/>
                  </a:cubicBezTo>
                  <a:cubicBezTo>
                    <a:pt x="184867" y="6251"/>
                    <a:pt x="255970" y="21878"/>
                    <a:pt x="284411" y="40630"/>
                  </a:cubicBezTo>
                  <a:cubicBezTo>
                    <a:pt x="312852" y="59383"/>
                    <a:pt x="314079" y="89513"/>
                    <a:pt x="318541" y="115640"/>
                  </a:cubicBezTo>
                  <a:cubicBezTo>
                    <a:pt x="323003" y="141767"/>
                    <a:pt x="322558" y="169265"/>
                    <a:pt x="311182" y="197394"/>
                  </a:cubicBezTo>
                  <a:cubicBezTo>
                    <a:pt x="299806" y="225523"/>
                    <a:pt x="288873" y="269910"/>
                    <a:pt x="250282" y="284413"/>
                  </a:cubicBezTo>
                  <a:cubicBezTo>
                    <a:pt x="211691" y="298916"/>
                    <a:pt x="119453" y="300040"/>
                    <a:pt x="79635" y="284413"/>
                  </a:cubicBezTo>
                  <a:cubicBezTo>
                    <a:pt x="39818" y="268786"/>
                    <a:pt x="22753" y="218779"/>
                    <a:pt x="11376" y="190650"/>
                  </a:cubicBezTo>
                  <a:cubicBezTo>
                    <a:pt x="0" y="162522"/>
                    <a:pt x="2844" y="143769"/>
                    <a:pt x="11376" y="115640"/>
                  </a:cubicBezTo>
                  <a:close/>
                </a:path>
              </a:pathLst>
            </a:custGeom>
            <a:solidFill>
              <a:srgbClr val="6633cc"/>
            </a:solidFill>
            <a:ln w="9360">
              <a:solidFill>
                <a:srgbClr val="000000"/>
              </a:solidFill>
              <a:round/>
            </a:ln>
          </p:spPr>
          <p:style>
            <a:lnRef idx="0"/>
            <a:fillRef idx="0"/>
            <a:effectRef idx="0"/>
            <a:fontRef idx="minor"/>
          </p:style>
        </p:sp>
      </p:grpSp>
      <p:grpSp>
        <p:nvGrpSpPr>
          <p:cNvPr id="2360" name="Group 236"/>
          <p:cNvGrpSpPr/>
          <p:nvPr/>
        </p:nvGrpSpPr>
        <p:grpSpPr>
          <a:xfrm>
            <a:off x="6044040" y="4901040"/>
            <a:ext cx="205200" cy="162000"/>
            <a:chOff x="6044040" y="4901040"/>
            <a:chExt cx="205200" cy="162000"/>
          </a:xfrm>
        </p:grpSpPr>
        <p:sp>
          <p:nvSpPr>
            <p:cNvPr id="2361" name="CustomShape 237"/>
            <p:cNvSpPr/>
            <p:nvPr/>
          </p:nvSpPr>
          <p:spPr>
            <a:xfrm>
              <a:off x="6044040" y="4901040"/>
              <a:ext cx="205200" cy="162000"/>
            </a:xfrm>
            <a:custGeom>
              <a:avLst/>
              <a:gdLst/>
              <a:ahLst/>
              <a:rect l="l" t="t" r="r" b="b"/>
              <a:pathLst>
                <a:path w="753291" h="613954">
                  <a:moveTo>
                    <a:pt x="213360" y="26125"/>
                  </a:moveTo>
                  <a:cubicBezTo>
                    <a:pt x="283899" y="3483"/>
                    <a:pt x="385790" y="0"/>
                    <a:pt x="464167" y="15675"/>
                  </a:cubicBezTo>
                  <a:cubicBezTo>
                    <a:pt x="542544" y="31350"/>
                    <a:pt x="637468" y="65314"/>
                    <a:pt x="683623" y="120178"/>
                  </a:cubicBezTo>
                  <a:cubicBezTo>
                    <a:pt x="729778" y="175042"/>
                    <a:pt x="753291" y="275190"/>
                    <a:pt x="741099" y="344859"/>
                  </a:cubicBezTo>
                  <a:cubicBezTo>
                    <a:pt x="728907" y="414528"/>
                    <a:pt x="679269" y="494646"/>
                    <a:pt x="610471" y="538189"/>
                  </a:cubicBezTo>
                  <a:cubicBezTo>
                    <a:pt x="541673" y="581732"/>
                    <a:pt x="418882" y="613954"/>
                    <a:pt x="328313" y="606116"/>
                  </a:cubicBezTo>
                  <a:cubicBezTo>
                    <a:pt x="237744" y="598278"/>
                    <a:pt x="121049" y="536447"/>
                    <a:pt x="67056" y="491163"/>
                  </a:cubicBezTo>
                  <a:cubicBezTo>
                    <a:pt x="13063" y="445879"/>
                    <a:pt x="8708" y="391015"/>
                    <a:pt x="4354" y="334409"/>
                  </a:cubicBezTo>
                  <a:cubicBezTo>
                    <a:pt x="0" y="277803"/>
                    <a:pt x="6096" y="202910"/>
                    <a:pt x="40930" y="151529"/>
                  </a:cubicBezTo>
                  <a:cubicBezTo>
                    <a:pt x="75764" y="100148"/>
                    <a:pt x="149787" y="47896"/>
                    <a:pt x="213360" y="26125"/>
                  </a:cubicBezTo>
                  <a:close/>
                </a:path>
              </a:pathLst>
            </a:custGeom>
            <a:solidFill>
              <a:srgbClr val="b1c7e3"/>
            </a:solidFill>
            <a:ln w="31680">
              <a:solidFill>
                <a:srgbClr val="a36b32"/>
              </a:solidFill>
              <a:round/>
            </a:ln>
          </p:spPr>
          <p:style>
            <a:lnRef idx="0"/>
            <a:fillRef idx="0"/>
            <a:effectRef idx="0"/>
            <a:fontRef idx="minor"/>
          </p:style>
        </p:sp>
        <p:sp>
          <p:nvSpPr>
            <p:cNvPr id="2362" name="CustomShape 238"/>
            <p:cNvSpPr/>
            <p:nvPr/>
          </p:nvSpPr>
          <p:spPr>
            <a:xfrm>
              <a:off x="6090840" y="4930920"/>
              <a:ext cx="111600" cy="99720"/>
            </a:xfrm>
            <a:custGeom>
              <a:avLst/>
              <a:gdLst/>
              <a:ahLst/>
              <a:rect l="l" t="t" r="r" b="b"/>
              <a:pathLst>
                <a:path w="323003" h="300040">
                  <a:moveTo>
                    <a:pt x="11376" y="115640"/>
                  </a:moveTo>
                  <a:cubicBezTo>
                    <a:pt x="19909" y="87512"/>
                    <a:pt x="39818" y="40630"/>
                    <a:pt x="62570" y="21878"/>
                  </a:cubicBezTo>
                  <a:cubicBezTo>
                    <a:pt x="85323" y="3125"/>
                    <a:pt x="110920" y="0"/>
                    <a:pt x="147894" y="3125"/>
                  </a:cubicBezTo>
                  <a:cubicBezTo>
                    <a:pt x="184867" y="6251"/>
                    <a:pt x="255970" y="21878"/>
                    <a:pt x="284411" y="40630"/>
                  </a:cubicBezTo>
                  <a:cubicBezTo>
                    <a:pt x="312852" y="59383"/>
                    <a:pt x="314079" y="89513"/>
                    <a:pt x="318541" y="115640"/>
                  </a:cubicBezTo>
                  <a:cubicBezTo>
                    <a:pt x="323003" y="141767"/>
                    <a:pt x="322558" y="169265"/>
                    <a:pt x="311182" y="197394"/>
                  </a:cubicBezTo>
                  <a:cubicBezTo>
                    <a:pt x="299806" y="225523"/>
                    <a:pt x="288873" y="269910"/>
                    <a:pt x="250282" y="284413"/>
                  </a:cubicBezTo>
                  <a:cubicBezTo>
                    <a:pt x="211691" y="298916"/>
                    <a:pt x="119453" y="300040"/>
                    <a:pt x="79635" y="284413"/>
                  </a:cubicBezTo>
                  <a:cubicBezTo>
                    <a:pt x="39818" y="268786"/>
                    <a:pt x="22753" y="218779"/>
                    <a:pt x="11376" y="190650"/>
                  </a:cubicBezTo>
                  <a:cubicBezTo>
                    <a:pt x="0" y="162522"/>
                    <a:pt x="2844" y="143769"/>
                    <a:pt x="11376" y="115640"/>
                  </a:cubicBezTo>
                  <a:close/>
                </a:path>
              </a:pathLst>
            </a:custGeom>
            <a:solidFill>
              <a:srgbClr val="6633cc"/>
            </a:solidFill>
            <a:ln w="9360">
              <a:solidFill>
                <a:srgbClr val="000000"/>
              </a:solidFill>
              <a:round/>
            </a:ln>
          </p:spPr>
          <p:style>
            <a:lnRef idx="0"/>
            <a:fillRef idx="0"/>
            <a:effectRef idx="0"/>
            <a:fontRef idx="minor"/>
          </p:style>
        </p:sp>
      </p:grpSp>
      <p:pic>
        <p:nvPicPr>
          <p:cNvPr id="2363" name="Immagine 257" descr=""/>
          <p:cNvPicPr/>
          <p:nvPr/>
        </p:nvPicPr>
        <p:blipFill>
          <a:blip r:embed="rId7"/>
          <a:stretch/>
        </p:blipFill>
        <p:spPr>
          <a:xfrm>
            <a:off x="3643200" y="468360"/>
            <a:ext cx="1787400" cy="508680"/>
          </a:xfrm>
          <a:prstGeom prst="rect">
            <a:avLst/>
          </a:prstGeom>
          <a:ln>
            <a:noFill/>
          </a:ln>
        </p:spPr>
      </p:pic>
    </p:spTree>
  </p:cSld>
  <p:timing>
    <p:tnLst>
      <p:par>
        <p:cTn id="94" dur="indefinite" restart="never" nodeType="tmRoot">
          <p:childTnLst>
            <p:seq>
              <p:cTn id="95" dur="indefinite" nodeType="mainSeq"/>
              <p:prevCondLst>
                <p:cond delay="0" evt="onPrev">
                  <p:tgtEl>
                    <p:sldTgt/>
                  </p:tgtEl>
                </p:cond>
              </p:prevCondLst>
              <p:nextCondLst>
                <p:cond delay="0"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64" name="Picture 2" descr=""/>
          <p:cNvPicPr/>
          <p:nvPr/>
        </p:nvPicPr>
        <p:blipFill>
          <a:blip r:embed="rId1"/>
          <a:stretch/>
        </p:blipFill>
        <p:spPr>
          <a:xfrm>
            <a:off x="1258920" y="917640"/>
            <a:ext cx="6603480" cy="4417920"/>
          </a:xfrm>
          <a:prstGeom prst="rect">
            <a:avLst/>
          </a:prstGeom>
          <a:ln>
            <a:noFill/>
          </a:ln>
        </p:spPr>
      </p:pic>
    </p:spTree>
  </p:cSld>
  <p:timing>
    <p:tnLst>
      <p:par>
        <p:cTn id="96" dur="indefinite" restart="never" nodeType="tmRoot">
          <p:childTnLst>
            <p:seq>
              <p:cTn id="97" dur="indefinite" nodeType="mainSeq"/>
              <p:prevCondLst>
                <p:cond delay="0" evt="onPrev">
                  <p:tgtEl>
                    <p:sldTgt/>
                  </p:tgtEl>
                </p:cond>
              </p:prevCondLst>
              <p:nextCondLst>
                <p:cond delay="0"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65" name="Immagine 1" descr=""/>
          <p:cNvPicPr/>
          <p:nvPr/>
        </p:nvPicPr>
        <p:blipFill>
          <a:blip r:embed="rId1"/>
          <a:stretch/>
        </p:blipFill>
        <p:spPr>
          <a:xfrm>
            <a:off x="469800" y="550800"/>
            <a:ext cx="8278200" cy="5292360"/>
          </a:xfrm>
          <a:prstGeom prst="rect">
            <a:avLst/>
          </a:prstGeom>
          <a:ln>
            <a:noFill/>
          </a:ln>
        </p:spPr>
      </p:pic>
      <p:sp>
        <p:nvSpPr>
          <p:cNvPr id="2366" name="CustomShape 1"/>
          <p:cNvSpPr/>
          <p:nvPr/>
        </p:nvSpPr>
        <p:spPr>
          <a:xfrm>
            <a:off x="3386520" y="5889240"/>
            <a:ext cx="5697360" cy="901440"/>
          </a:xfrm>
          <a:prstGeom prst="rect">
            <a:avLst/>
          </a:prstGeom>
          <a:noFill/>
          <a:ln>
            <a:noFill/>
          </a:ln>
        </p:spPr>
        <p:style>
          <a:lnRef idx="0"/>
          <a:fillRef idx="0"/>
          <a:effectRef idx="0"/>
          <a:fontRef idx="minor"/>
        </p:style>
        <p:txBody>
          <a:bodyPr lIns="81000" rIns="81000" tIns="40680" bIns="40680"/>
          <a:p>
            <a:pPr>
              <a:lnSpc>
                <a:spcPct val="100000"/>
              </a:lnSpc>
            </a:pPr>
            <a:r>
              <a:rPr b="1" i="1" lang="en-US" sz="1800" spc="-1" strike="noStrike">
                <a:solidFill>
                  <a:srgbClr val="0070c0"/>
                </a:solidFill>
                <a:latin typeface="Calibri"/>
              </a:rPr>
              <a:t>Modified from review Bottino C. et al Immunol Lett. 2014; </a:t>
            </a:r>
            <a:endParaRPr b="0" lang="en-US" sz="1800" spc="-1" strike="noStrike">
              <a:latin typeface="Arial"/>
            </a:endParaRPr>
          </a:p>
          <a:p>
            <a:pPr>
              <a:lnSpc>
                <a:spcPct val="100000"/>
              </a:lnSpc>
            </a:pPr>
            <a:r>
              <a:rPr b="1" i="1" lang="en-US" sz="1800" spc="-1" strike="noStrike">
                <a:solidFill>
                  <a:srgbClr val="0070c0"/>
                </a:solidFill>
                <a:latin typeface="Calibri"/>
              </a:rPr>
              <a:t>Originals: Bellora et al, PNAS, 2010;  Eur J Immul, 2012 and 2014 </a:t>
            </a:r>
            <a:endParaRPr b="0" lang="en-US" sz="1800" spc="-1" strike="noStrike">
              <a:latin typeface="Arial"/>
            </a:endParaRPr>
          </a:p>
        </p:txBody>
      </p:sp>
      <p:sp>
        <p:nvSpPr>
          <p:cNvPr id="2367" name="CustomShape 2"/>
          <p:cNvSpPr/>
          <p:nvPr/>
        </p:nvSpPr>
        <p:spPr>
          <a:xfrm>
            <a:off x="7132680" y="1034640"/>
            <a:ext cx="1075680" cy="794520"/>
          </a:xfrm>
          <a:prstGeom prst="ellipse">
            <a:avLst/>
          </a:prstGeom>
          <a:solidFill>
            <a:schemeClr val="accent2">
              <a:lumMod val="20000"/>
              <a:lumOff val="80000"/>
            </a:schemeClr>
          </a:solidFill>
          <a:ln>
            <a:solidFill>
              <a:srgbClr val="c00000"/>
            </a:solidFill>
            <a:round/>
          </a:ln>
          <a:effectLst>
            <a:outerShdw blurRad="40000" dir="5400000" dist="20000" rotWithShape="0">
              <a:srgbClr val="000000">
                <a:alpha val="38000"/>
              </a:srgbClr>
            </a:outerShdw>
          </a:effectLst>
        </p:spPr>
        <p:style>
          <a:lnRef idx="1">
            <a:schemeClr val="accent6"/>
          </a:lnRef>
          <a:fillRef idx="2">
            <a:schemeClr val="accent6"/>
          </a:fillRef>
          <a:effectRef idx="1">
            <a:schemeClr val="accent6"/>
          </a:effectRef>
          <a:fontRef idx="minor"/>
        </p:style>
      </p:sp>
      <p:sp>
        <p:nvSpPr>
          <p:cNvPr id="2368" name="CustomShape 3"/>
          <p:cNvSpPr/>
          <p:nvPr/>
        </p:nvSpPr>
        <p:spPr>
          <a:xfrm>
            <a:off x="7149600" y="3969000"/>
            <a:ext cx="1075680" cy="794520"/>
          </a:xfrm>
          <a:prstGeom prst="ellipse">
            <a:avLst/>
          </a:prstGeom>
          <a:solidFill>
            <a:schemeClr val="accent2">
              <a:lumMod val="20000"/>
              <a:lumOff val="80000"/>
            </a:schemeClr>
          </a:solidFill>
          <a:ln>
            <a:solidFill>
              <a:srgbClr val="c00000"/>
            </a:solidFill>
            <a:round/>
          </a:ln>
          <a:effectLst>
            <a:outerShdw blurRad="40000" dir="5400000" dist="20000" rotWithShape="0">
              <a:srgbClr val="000000">
                <a:alpha val="38000"/>
              </a:srgbClr>
            </a:outerShdw>
          </a:effectLst>
        </p:spPr>
        <p:style>
          <a:lnRef idx="1">
            <a:schemeClr val="accent6"/>
          </a:lnRef>
          <a:fillRef idx="2">
            <a:schemeClr val="accent6"/>
          </a:fillRef>
          <a:effectRef idx="1">
            <a:schemeClr val="accent6"/>
          </a:effectRef>
          <a:fontRef idx="minor"/>
        </p:style>
      </p:sp>
      <p:sp>
        <p:nvSpPr>
          <p:cNvPr id="2369" name="CustomShape 4"/>
          <p:cNvSpPr/>
          <p:nvPr/>
        </p:nvSpPr>
        <p:spPr>
          <a:xfrm>
            <a:off x="7445880" y="4198680"/>
            <a:ext cx="605160" cy="380880"/>
          </a:xfrm>
          <a:prstGeom prst="rect">
            <a:avLst/>
          </a:prstGeom>
          <a:noFill/>
          <a:ln>
            <a:noFill/>
          </a:ln>
        </p:spPr>
        <p:style>
          <a:lnRef idx="0"/>
          <a:fillRef idx="0"/>
          <a:effectRef idx="0"/>
          <a:fontRef idx="minor"/>
        </p:style>
        <p:txBody>
          <a:bodyPr lIns="81000" rIns="81000" tIns="40680" bIns="40680"/>
          <a:p>
            <a:pPr>
              <a:lnSpc>
                <a:spcPct val="100000"/>
              </a:lnSpc>
            </a:pPr>
            <a:r>
              <a:rPr b="1" lang="en-US" sz="1970" spc="-1" strike="noStrike">
                <a:solidFill>
                  <a:srgbClr val="000000"/>
                </a:solidFill>
                <a:latin typeface="Levenim MT"/>
              </a:rPr>
              <a:t>M2</a:t>
            </a:r>
            <a:endParaRPr b="0" lang="en-US" sz="1970" spc="-1" strike="noStrike">
              <a:latin typeface="Arial"/>
            </a:endParaRPr>
          </a:p>
        </p:txBody>
      </p:sp>
      <p:sp>
        <p:nvSpPr>
          <p:cNvPr id="2370" name="CustomShape 5"/>
          <p:cNvSpPr/>
          <p:nvPr/>
        </p:nvSpPr>
        <p:spPr>
          <a:xfrm>
            <a:off x="7413840" y="1243080"/>
            <a:ext cx="637200" cy="380880"/>
          </a:xfrm>
          <a:prstGeom prst="rect">
            <a:avLst/>
          </a:prstGeom>
          <a:noFill/>
          <a:ln>
            <a:noFill/>
          </a:ln>
        </p:spPr>
        <p:style>
          <a:lnRef idx="0"/>
          <a:fillRef idx="0"/>
          <a:effectRef idx="0"/>
          <a:fontRef idx="minor"/>
        </p:style>
        <p:txBody>
          <a:bodyPr lIns="81000" rIns="81000" tIns="40680" bIns="40680"/>
          <a:p>
            <a:pPr>
              <a:lnSpc>
                <a:spcPct val="100000"/>
              </a:lnSpc>
            </a:pPr>
            <a:r>
              <a:rPr b="1" lang="en-US" sz="1970" spc="-1" strike="noStrike">
                <a:solidFill>
                  <a:srgbClr val="000000"/>
                </a:solidFill>
                <a:latin typeface="Levenim MT"/>
              </a:rPr>
              <a:t>M0</a:t>
            </a:r>
            <a:endParaRPr b="0" lang="en-US" sz="1970" spc="-1" strike="noStrike">
              <a:latin typeface="Arial"/>
            </a:endParaRPr>
          </a:p>
        </p:txBody>
      </p:sp>
      <p:pic>
        <p:nvPicPr>
          <p:cNvPr id="2371" name="Picture 8" descr=""/>
          <p:cNvPicPr/>
          <p:nvPr/>
        </p:nvPicPr>
        <p:blipFill>
          <a:blip r:embed="rId2"/>
          <a:stretch/>
        </p:blipFill>
        <p:spPr>
          <a:xfrm>
            <a:off x="249480" y="291600"/>
            <a:ext cx="1360800" cy="249480"/>
          </a:xfrm>
          <a:prstGeom prst="rect">
            <a:avLst/>
          </a:prstGeom>
          <a:ln>
            <a:noFill/>
          </a:ln>
        </p:spPr>
      </p:pic>
      <p:pic>
        <p:nvPicPr>
          <p:cNvPr id="2372" name="Picture 8" descr=""/>
          <p:cNvPicPr/>
          <p:nvPr/>
        </p:nvPicPr>
        <p:blipFill>
          <a:blip r:embed="rId3"/>
          <a:stretch/>
        </p:blipFill>
        <p:spPr>
          <a:xfrm>
            <a:off x="7911360" y="261360"/>
            <a:ext cx="1095840" cy="306360"/>
          </a:xfrm>
          <a:prstGeom prst="rect">
            <a:avLst/>
          </a:prstGeom>
          <a:ln>
            <a:noFill/>
          </a:ln>
        </p:spPr>
      </p:pic>
      <p:sp>
        <p:nvSpPr>
          <p:cNvPr id="2373" name="CustomShape 6"/>
          <p:cNvSpPr/>
          <p:nvPr/>
        </p:nvSpPr>
        <p:spPr>
          <a:xfrm>
            <a:off x="7911720" y="2046960"/>
            <a:ext cx="840240" cy="498960"/>
          </a:xfrm>
          <a:prstGeom prst="ellipse">
            <a:avLst/>
          </a:prstGeom>
          <a:noFill/>
          <a:ln w="38160">
            <a:solidFill>
              <a:srgbClr val="ba0c08"/>
            </a:solidFill>
            <a:round/>
          </a:ln>
        </p:spPr>
        <p:style>
          <a:lnRef idx="2">
            <a:schemeClr val="accent1">
              <a:shade val="50000"/>
            </a:schemeClr>
          </a:lnRef>
          <a:fillRef idx="1">
            <a:schemeClr val="accent1"/>
          </a:fillRef>
          <a:effectRef idx="0">
            <a:schemeClr val="accent1"/>
          </a:effectRef>
          <a:fontRef idx="minor"/>
        </p:style>
      </p:sp>
      <p:sp>
        <p:nvSpPr>
          <p:cNvPr id="2374" name="CustomShape 7"/>
          <p:cNvSpPr/>
          <p:nvPr/>
        </p:nvSpPr>
        <p:spPr>
          <a:xfrm>
            <a:off x="7903800" y="4983120"/>
            <a:ext cx="840240" cy="498960"/>
          </a:xfrm>
          <a:prstGeom prst="ellipse">
            <a:avLst/>
          </a:prstGeom>
          <a:noFill/>
          <a:ln w="38160">
            <a:solidFill>
              <a:srgbClr val="ba0c08"/>
            </a:solidFill>
            <a:round/>
          </a:ln>
        </p:spPr>
        <p:style>
          <a:lnRef idx="2">
            <a:schemeClr val="accent1">
              <a:shade val="50000"/>
            </a:schemeClr>
          </a:lnRef>
          <a:fillRef idx="1">
            <a:schemeClr val="accent1"/>
          </a:fillRef>
          <a:effectRef idx="0">
            <a:schemeClr val="accent1"/>
          </a:effectRef>
          <a:fontRef idx="minor"/>
        </p:style>
      </p:sp>
      <p:sp>
        <p:nvSpPr>
          <p:cNvPr id="2375" name="CustomShape 8"/>
          <p:cNvSpPr/>
          <p:nvPr/>
        </p:nvSpPr>
        <p:spPr>
          <a:xfrm>
            <a:off x="3026520" y="3864240"/>
            <a:ext cx="840240" cy="498960"/>
          </a:xfrm>
          <a:prstGeom prst="ellipse">
            <a:avLst/>
          </a:prstGeom>
          <a:noFill/>
          <a:ln w="38160">
            <a:solidFill>
              <a:srgbClr val="ba0c08"/>
            </a:solidFill>
            <a:round/>
          </a:ln>
        </p:spPr>
        <p:style>
          <a:lnRef idx="2">
            <a:schemeClr val="accent1">
              <a:shade val="50000"/>
            </a:schemeClr>
          </a:lnRef>
          <a:fillRef idx="1">
            <a:schemeClr val="accent1"/>
          </a:fillRef>
          <a:effectRef idx="0">
            <a:schemeClr val="accent1"/>
          </a:effectRef>
          <a:fontRef idx="minor"/>
        </p:style>
      </p:sp>
    </p:spTree>
  </p:cSld>
  <p:timing>
    <p:tnLst>
      <p:par>
        <p:cTn id="98" dur="indefinite" restart="never" nodeType="tmRoot">
          <p:childTnLst>
            <p:seq>
              <p:cTn id="99" dur="indefinite" nodeType="mainSeq"/>
              <p:prevCondLst>
                <p:cond delay="0" evt="onPrev">
                  <p:tgtEl>
                    <p:sldTgt/>
                  </p:tgtEl>
                </p:cond>
              </p:prevCondLst>
              <p:nextCondLst>
                <p:cond delay="0"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6" name="CustomShape 1"/>
          <p:cNvSpPr/>
          <p:nvPr/>
        </p:nvSpPr>
        <p:spPr>
          <a:xfrm>
            <a:off x="1987200" y="245880"/>
            <a:ext cx="5608800" cy="924120"/>
          </a:xfrm>
          <a:prstGeom prst="roundRect">
            <a:avLst>
              <a:gd name="adj" fmla="val 16667"/>
            </a:avLst>
          </a:prstGeom>
          <a:solidFill>
            <a:schemeClr val="accent4">
              <a:lumMod val="20000"/>
              <a:lumOff val="80000"/>
            </a:schemeClr>
          </a:solidFill>
          <a:ln>
            <a:solidFill>
              <a:srgbClr val="660066"/>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377" name="CustomShape 2"/>
          <p:cNvSpPr/>
          <p:nvPr/>
        </p:nvSpPr>
        <p:spPr>
          <a:xfrm>
            <a:off x="2207160" y="398160"/>
            <a:ext cx="5324400" cy="677520"/>
          </a:xfrm>
          <a:prstGeom prst="rect">
            <a:avLst/>
          </a:prstGeom>
          <a:noFill/>
          <a:ln>
            <a:noFill/>
          </a:ln>
        </p:spPr>
        <p:style>
          <a:lnRef idx="0"/>
          <a:fillRef idx="0"/>
          <a:effectRef idx="0"/>
          <a:fontRef idx="minor"/>
        </p:style>
        <p:txBody>
          <a:bodyPr wrap="none" lIns="77760" rIns="77760" tIns="38880" bIns="38880"/>
          <a:p>
            <a:pPr algn="ctr">
              <a:lnSpc>
                <a:spcPct val="100000"/>
              </a:lnSpc>
            </a:pPr>
            <a:r>
              <a:rPr b="0" lang="en-US" sz="3940" spc="-1" strike="noStrike">
                <a:solidFill>
                  <a:srgbClr val="660066"/>
                </a:solidFill>
                <a:latin typeface="Georgia"/>
              </a:rPr>
              <a:t>IL-1R8/TIR8/SIGIRR</a:t>
            </a:r>
            <a:endParaRPr b="0" lang="en-US" sz="3940" spc="-1" strike="noStrike">
              <a:latin typeface="Arial"/>
            </a:endParaRPr>
          </a:p>
        </p:txBody>
      </p:sp>
      <p:sp>
        <p:nvSpPr>
          <p:cNvPr id="2378" name="CustomShape 3"/>
          <p:cNvSpPr/>
          <p:nvPr/>
        </p:nvSpPr>
        <p:spPr>
          <a:xfrm>
            <a:off x="742680" y="1218240"/>
            <a:ext cx="8223480" cy="351360"/>
          </a:xfrm>
          <a:prstGeom prst="rect">
            <a:avLst/>
          </a:prstGeom>
          <a:noFill/>
          <a:ln>
            <a:noFill/>
          </a:ln>
        </p:spPr>
        <p:style>
          <a:lnRef idx="0"/>
          <a:fillRef idx="0"/>
          <a:effectRef idx="0"/>
          <a:fontRef idx="minor"/>
        </p:style>
        <p:txBody>
          <a:bodyPr lIns="77760" rIns="77760" tIns="38880" bIns="38880"/>
          <a:p>
            <a:pPr algn="ctr">
              <a:lnSpc>
                <a:spcPct val="100000"/>
              </a:lnSpc>
            </a:pPr>
            <a:r>
              <a:rPr b="0" lang="en-US" sz="1800" spc="-1" strike="noStrike">
                <a:solidFill>
                  <a:srgbClr val="000000"/>
                </a:solidFill>
                <a:latin typeface="Avenir Light"/>
              </a:rPr>
              <a:t>A member of the IL-1 receptor family, with regulatory function</a:t>
            </a:r>
            <a:endParaRPr b="0" lang="en-US" sz="1800" spc="-1" strike="noStrike">
              <a:latin typeface="Arial"/>
            </a:endParaRPr>
          </a:p>
        </p:txBody>
      </p:sp>
      <p:grpSp>
        <p:nvGrpSpPr>
          <p:cNvPr id="2379" name="Group 4"/>
          <p:cNvGrpSpPr/>
          <p:nvPr/>
        </p:nvGrpSpPr>
        <p:grpSpPr>
          <a:xfrm>
            <a:off x="107640" y="1582200"/>
            <a:ext cx="8928720" cy="4480560"/>
            <a:chOff x="107640" y="1582200"/>
            <a:chExt cx="8928720" cy="4480560"/>
          </a:xfrm>
        </p:grpSpPr>
        <p:sp>
          <p:nvSpPr>
            <p:cNvPr id="2380" name="CustomShape 5"/>
            <p:cNvSpPr/>
            <p:nvPr/>
          </p:nvSpPr>
          <p:spPr>
            <a:xfrm>
              <a:off x="107640" y="1582200"/>
              <a:ext cx="8928720" cy="406800"/>
            </a:xfrm>
            <a:prstGeom prst="rect">
              <a:avLst/>
            </a:prstGeom>
            <a:solidFill>
              <a:schemeClr val="bg1">
                <a:lumMod val="85000"/>
              </a:schemeClr>
            </a:solidFill>
            <a:ln>
              <a:noFill/>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2381" name="Immagine 4" descr=""/>
            <p:cNvPicPr/>
            <p:nvPr/>
          </p:nvPicPr>
          <p:blipFill>
            <a:blip r:embed="rId1"/>
            <a:srcRect l="5038" t="17570" r="4961" b="21054"/>
            <a:stretch/>
          </p:blipFill>
          <p:spPr>
            <a:xfrm>
              <a:off x="160920" y="2027520"/>
              <a:ext cx="8875440" cy="4035240"/>
            </a:xfrm>
            <a:prstGeom prst="rect">
              <a:avLst/>
            </a:prstGeom>
            <a:ln>
              <a:noFill/>
            </a:ln>
          </p:spPr>
        </p:pic>
        <p:sp>
          <p:nvSpPr>
            <p:cNvPr id="2382" name="CustomShape 6"/>
            <p:cNvSpPr/>
            <p:nvPr/>
          </p:nvSpPr>
          <p:spPr>
            <a:xfrm>
              <a:off x="5724000" y="2940120"/>
              <a:ext cx="935640" cy="2239920"/>
            </a:xfrm>
            <a:prstGeom prst="ellipse">
              <a:avLst/>
            </a:prstGeom>
            <a:noFill/>
            <a:ln w="38160">
              <a:solidFill>
                <a:schemeClr val="accent4">
                  <a:lumMod val="75000"/>
                </a:schemeClr>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383" name="CustomShape 7"/>
            <p:cNvSpPr/>
            <p:nvPr/>
          </p:nvSpPr>
          <p:spPr>
            <a:xfrm>
              <a:off x="1398960" y="1650240"/>
              <a:ext cx="458640" cy="272520"/>
            </a:xfrm>
            <a:prstGeom prst="rect">
              <a:avLst/>
            </a:prstGeom>
            <a:noFill/>
            <a:ln cap="rnd" w="9360">
              <a:solidFill>
                <a:srgbClr val="ff0000"/>
              </a:solidFill>
              <a:custDash>
                <a:ds d="400000" sp="100000"/>
              </a:custDash>
              <a:round/>
            </a:ln>
          </p:spPr>
          <p:style>
            <a:lnRef idx="0"/>
            <a:fillRef idx="0"/>
            <a:effectRef idx="0"/>
            <a:fontRef idx="minor"/>
          </p:style>
          <p:txBody>
            <a:bodyPr wrap="none" lIns="90000" rIns="90000" tIns="45000" bIns="45000"/>
            <a:p>
              <a:pPr>
                <a:lnSpc>
                  <a:spcPct val="100000"/>
                </a:lnSpc>
              </a:pPr>
              <a:r>
                <a:rPr b="0" lang="en-US" sz="1200" spc="-1" strike="noStrike">
                  <a:solidFill>
                    <a:srgbClr val="595959"/>
                  </a:solidFill>
                  <a:latin typeface="Avenir Light"/>
                </a:rPr>
                <a:t>IL-1</a:t>
              </a:r>
              <a:endParaRPr b="0" lang="en-US" sz="1200" spc="-1" strike="noStrike">
                <a:latin typeface="Arial"/>
              </a:endParaRPr>
            </a:p>
          </p:txBody>
        </p:sp>
        <p:sp>
          <p:nvSpPr>
            <p:cNvPr id="2384" name="CustomShape 8"/>
            <p:cNvSpPr/>
            <p:nvPr/>
          </p:nvSpPr>
          <p:spPr>
            <a:xfrm>
              <a:off x="2324160" y="1650240"/>
              <a:ext cx="556200" cy="272520"/>
            </a:xfrm>
            <a:prstGeom prst="rect">
              <a:avLst/>
            </a:prstGeom>
            <a:noFill/>
            <a:ln cap="rnd" w="9360">
              <a:solidFill>
                <a:srgbClr val="ff0000"/>
              </a:solidFill>
              <a:custDash>
                <a:ds d="400000" sp="100000"/>
              </a:custDash>
              <a:round/>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Avenir Light"/>
                </a:rPr>
                <a:t>IL-33</a:t>
              </a:r>
              <a:endParaRPr b="0" lang="en-US" sz="1200" spc="-1" strike="noStrike">
                <a:latin typeface="Arial"/>
              </a:endParaRPr>
            </a:p>
          </p:txBody>
        </p:sp>
        <p:sp>
          <p:nvSpPr>
            <p:cNvPr id="2385" name="CustomShape 9"/>
            <p:cNvSpPr/>
            <p:nvPr/>
          </p:nvSpPr>
          <p:spPr>
            <a:xfrm>
              <a:off x="3334680" y="1650240"/>
              <a:ext cx="556200" cy="272520"/>
            </a:xfrm>
            <a:prstGeom prst="rect">
              <a:avLst/>
            </a:prstGeom>
            <a:noFill/>
            <a:ln cap="rnd" w="9360">
              <a:solidFill>
                <a:srgbClr val="ff0000"/>
              </a:solidFill>
              <a:custDash>
                <a:ds d="400000" sp="100000"/>
              </a:custDash>
              <a:round/>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Avenir Light"/>
                </a:rPr>
                <a:t>IL-36</a:t>
              </a:r>
              <a:endParaRPr b="0" lang="en-US" sz="1200" spc="-1" strike="noStrike">
                <a:latin typeface="Arial"/>
              </a:endParaRPr>
            </a:p>
          </p:txBody>
        </p:sp>
        <p:sp>
          <p:nvSpPr>
            <p:cNvPr id="2386" name="CustomShape 10"/>
            <p:cNvSpPr/>
            <p:nvPr/>
          </p:nvSpPr>
          <p:spPr>
            <a:xfrm>
              <a:off x="4344840" y="1650240"/>
              <a:ext cx="556200" cy="272520"/>
            </a:xfrm>
            <a:prstGeom prst="rect">
              <a:avLst/>
            </a:prstGeom>
            <a:noFill/>
            <a:ln cap="rnd" w="9360">
              <a:solidFill>
                <a:srgbClr val="ff0000"/>
              </a:solidFill>
              <a:custDash>
                <a:ds d="400000" sp="100000"/>
              </a:custDash>
              <a:round/>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Avenir Light"/>
                </a:rPr>
                <a:t>IL-18</a:t>
              </a:r>
              <a:endParaRPr b="0" lang="en-US" sz="1200" spc="-1" strike="noStrike">
                <a:latin typeface="Arial"/>
              </a:endParaRPr>
            </a:p>
          </p:txBody>
        </p:sp>
        <p:sp>
          <p:nvSpPr>
            <p:cNvPr id="2387" name="CustomShape 11"/>
            <p:cNvSpPr/>
            <p:nvPr/>
          </p:nvSpPr>
          <p:spPr>
            <a:xfrm>
              <a:off x="6676560" y="1650240"/>
              <a:ext cx="556200" cy="272520"/>
            </a:xfrm>
            <a:prstGeom prst="rect">
              <a:avLst/>
            </a:prstGeom>
            <a:noFill/>
            <a:ln cap="rnd" w="9360">
              <a:solidFill>
                <a:srgbClr val="008000"/>
              </a:solidFill>
              <a:custDash>
                <a:ds d="400000" sp="100000"/>
              </a:custDash>
              <a:round/>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Avenir Light"/>
                </a:rPr>
                <a:t>IL-37</a:t>
              </a:r>
              <a:endParaRPr b="0" lang="en-US" sz="1200" spc="-1" strike="noStrike">
                <a:latin typeface="Arial"/>
              </a:endParaRPr>
            </a:p>
          </p:txBody>
        </p:sp>
        <p:sp>
          <p:nvSpPr>
            <p:cNvPr id="2388" name="CustomShape 12"/>
            <p:cNvSpPr/>
            <p:nvPr/>
          </p:nvSpPr>
          <p:spPr>
            <a:xfrm>
              <a:off x="8021160" y="1650240"/>
              <a:ext cx="700920" cy="272520"/>
            </a:xfrm>
            <a:prstGeom prst="rect">
              <a:avLst/>
            </a:prstGeom>
            <a:noFill/>
            <a:ln cap="rnd" w="9360">
              <a:solidFill>
                <a:srgbClr val="ff0000"/>
              </a:solidFill>
              <a:custDash>
                <a:ds d="400000" sp="100000"/>
              </a:custDash>
              <a:round/>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Avenir Light"/>
                </a:rPr>
                <a:t>TLR ag</a:t>
              </a:r>
              <a:endParaRPr b="0" lang="en-US" sz="1200" spc="-1" strike="noStrike">
                <a:latin typeface="Arial"/>
              </a:endParaRPr>
            </a:p>
          </p:txBody>
        </p:sp>
      </p:grpSp>
      <p:pic>
        <p:nvPicPr>
          <p:cNvPr id="2389" name="Picture 8" descr=""/>
          <p:cNvPicPr/>
          <p:nvPr/>
        </p:nvPicPr>
        <p:blipFill>
          <a:blip r:embed="rId2"/>
          <a:stretch/>
        </p:blipFill>
        <p:spPr>
          <a:xfrm>
            <a:off x="249480" y="291600"/>
            <a:ext cx="1360800" cy="249480"/>
          </a:xfrm>
          <a:prstGeom prst="rect">
            <a:avLst/>
          </a:prstGeom>
          <a:ln>
            <a:noFill/>
          </a:ln>
        </p:spPr>
      </p:pic>
      <p:sp>
        <p:nvSpPr>
          <p:cNvPr id="2390" name="CustomShape 13"/>
          <p:cNvSpPr/>
          <p:nvPr/>
        </p:nvSpPr>
        <p:spPr>
          <a:xfrm>
            <a:off x="480600" y="5960160"/>
            <a:ext cx="8224920" cy="810360"/>
          </a:xfrm>
          <a:prstGeom prst="rect">
            <a:avLst/>
          </a:prstGeom>
          <a:noFill/>
          <a:ln>
            <a:noFill/>
          </a:ln>
        </p:spPr>
        <p:style>
          <a:lnRef idx="0"/>
          <a:fillRef idx="0"/>
          <a:effectRef idx="0"/>
          <a:fontRef idx="minor"/>
        </p:style>
        <p:txBody>
          <a:bodyPr wrap="none" lIns="90000" rIns="90000" tIns="45000" bIns="45000"/>
          <a:p>
            <a:pPr algn="r">
              <a:lnSpc>
                <a:spcPct val="100000"/>
              </a:lnSpc>
            </a:pPr>
            <a:r>
              <a:rPr b="1" lang="en-US" sz="1540" spc="-1" strike="noStrike">
                <a:solidFill>
                  <a:srgbClr val="002060"/>
                </a:solidFill>
                <a:latin typeface="Calibri"/>
              </a:rPr>
              <a:t>(for a review on IL-1/IL-1R family: Garlanda, Dinarello and Mantovani, Immunity 2013,</a:t>
            </a:r>
            <a:endParaRPr b="0" lang="en-US" sz="1540" spc="-1" strike="noStrike">
              <a:latin typeface="Arial"/>
            </a:endParaRPr>
          </a:p>
          <a:p>
            <a:pPr algn="r">
              <a:lnSpc>
                <a:spcPct val="100000"/>
              </a:lnSpc>
            </a:pPr>
            <a:r>
              <a:rPr b="1" lang="en-US" sz="1540" spc="-1" strike="noStrike">
                <a:solidFill>
                  <a:srgbClr val="002060"/>
                </a:solidFill>
                <a:latin typeface="Calibri"/>
              </a:rPr>
              <a:t>Molgora et al Front. Immunol 2016; for IL-37R: Li et al PNAS; Nold-Petri et  al Nature Immunol 2016)</a:t>
            </a:r>
            <a:endParaRPr b="0" lang="en-US" sz="1540" spc="-1" strike="noStrike">
              <a:latin typeface="Arial"/>
            </a:endParaRPr>
          </a:p>
          <a:p>
            <a:pPr algn="ctr">
              <a:lnSpc>
                <a:spcPct val="100000"/>
              </a:lnSpc>
            </a:pPr>
            <a:endParaRPr b="0" lang="en-US" sz="1540" spc="-1" strike="noStrike">
              <a:latin typeface="Arial"/>
            </a:endParaRPr>
          </a:p>
        </p:txBody>
      </p:sp>
      <p:pic>
        <p:nvPicPr>
          <p:cNvPr id="2391" name="Immagine 18" descr=""/>
          <p:cNvPicPr/>
          <p:nvPr/>
        </p:nvPicPr>
        <p:blipFill>
          <a:blip r:embed="rId3"/>
          <a:stretch/>
        </p:blipFill>
        <p:spPr>
          <a:xfrm>
            <a:off x="107640" y="708120"/>
            <a:ext cx="1631880" cy="461880"/>
          </a:xfrm>
          <a:prstGeom prst="rect">
            <a:avLst/>
          </a:prstGeom>
          <a:ln>
            <a:noFill/>
          </a:ln>
        </p:spPr>
      </p:pic>
      <p:pic>
        <p:nvPicPr>
          <p:cNvPr id="2392" name="Picture 8" descr=""/>
          <p:cNvPicPr/>
          <p:nvPr/>
        </p:nvPicPr>
        <p:blipFill>
          <a:blip r:embed="rId4"/>
          <a:srcRect l="41096" t="35616" r="43427" b="40632"/>
          <a:stretch/>
        </p:blipFill>
        <p:spPr>
          <a:xfrm>
            <a:off x="8490960" y="332280"/>
            <a:ext cx="468360" cy="380880"/>
          </a:xfrm>
          <a:prstGeom prst="rect">
            <a:avLst/>
          </a:prstGeom>
          <a:ln>
            <a:noFill/>
          </a:ln>
        </p:spPr>
      </p:pic>
    </p:spTree>
  </p:cSld>
  <p:timing>
    <p:tnLst>
      <p:par>
        <p:cTn id="100" dur="indefinite" restart="never" nodeType="tmRoot">
          <p:childTnLst>
            <p:seq>
              <p:cTn id="101" dur="indefinite" nodeType="mainSeq"/>
              <p:prevCondLst>
                <p:cond delay="0" evt="onPrev">
                  <p:tgtEl>
                    <p:sldTgt/>
                  </p:tgtEl>
                </p:cond>
              </p:prevCondLst>
              <p:nextCondLst>
                <p:cond delay="0"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3" name="CustomShape 1"/>
          <p:cNvSpPr/>
          <p:nvPr/>
        </p:nvSpPr>
        <p:spPr>
          <a:xfrm>
            <a:off x="1987200" y="245880"/>
            <a:ext cx="5608800" cy="924120"/>
          </a:xfrm>
          <a:prstGeom prst="roundRect">
            <a:avLst>
              <a:gd name="adj" fmla="val 16667"/>
            </a:avLst>
          </a:prstGeom>
          <a:solidFill>
            <a:schemeClr val="accent4">
              <a:lumMod val="20000"/>
              <a:lumOff val="80000"/>
            </a:schemeClr>
          </a:solidFill>
          <a:ln>
            <a:solidFill>
              <a:srgbClr val="660066"/>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394" name="CustomShape 2"/>
          <p:cNvSpPr/>
          <p:nvPr/>
        </p:nvSpPr>
        <p:spPr>
          <a:xfrm>
            <a:off x="2207160" y="398160"/>
            <a:ext cx="5324400" cy="677520"/>
          </a:xfrm>
          <a:prstGeom prst="rect">
            <a:avLst/>
          </a:prstGeom>
          <a:noFill/>
          <a:ln>
            <a:noFill/>
          </a:ln>
        </p:spPr>
        <p:style>
          <a:lnRef idx="0"/>
          <a:fillRef idx="0"/>
          <a:effectRef idx="0"/>
          <a:fontRef idx="minor"/>
        </p:style>
        <p:txBody>
          <a:bodyPr wrap="none" lIns="77760" rIns="77760" tIns="38880" bIns="38880"/>
          <a:p>
            <a:pPr algn="ctr">
              <a:lnSpc>
                <a:spcPct val="100000"/>
              </a:lnSpc>
            </a:pPr>
            <a:r>
              <a:rPr b="0" lang="en-US" sz="3940" spc="-1" strike="noStrike">
                <a:solidFill>
                  <a:srgbClr val="660066"/>
                </a:solidFill>
                <a:latin typeface="Georgia"/>
              </a:rPr>
              <a:t>IL-1R8/TIR8/SIGIRR</a:t>
            </a:r>
            <a:endParaRPr b="0" lang="en-US" sz="3940" spc="-1" strike="noStrike">
              <a:latin typeface="Arial"/>
            </a:endParaRPr>
          </a:p>
        </p:txBody>
      </p:sp>
      <p:sp>
        <p:nvSpPr>
          <p:cNvPr id="2395" name="CustomShape 3"/>
          <p:cNvSpPr/>
          <p:nvPr/>
        </p:nvSpPr>
        <p:spPr>
          <a:xfrm>
            <a:off x="750240" y="1206000"/>
            <a:ext cx="8223480" cy="351360"/>
          </a:xfrm>
          <a:prstGeom prst="rect">
            <a:avLst/>
          </a:prstGeom>
          <a:noFill/>
          <a:ln>
            <a:noFill/>
          </a:ln>
        </p:spPr>
        <p:style>
          <a:lnRef idx="0"/>
          <a:fillRef idx="0"/>
          <a:effectRef idx="0"/>
          <a:fontRef idx="minor"/>
        </p:style>
        <p:txBody>
          <a:bodyPr lIns="77760" rIns="77760" tIns="38880" bIns="38880"/>
          <a:p>
            <a:pPr algn="ctr">
              <a:lnSpc>
                <a:spcPct val="100000"/>
              </a:lnSpc>
            </a:pPr>
            <a:r>
              <a:rPr b="0" lang="en-US" sz="1800" spc="-1" strike="noStrike">
                <a:solidFill>
                  <a:srgbClr val="000000"/>
                </a:solidFill>
                <a:latin typeface="Avenir Light"/>
              </a:rPr>
              <a:t>A member of the IL-1 receptor family, with regulatory function</a:t>
            </a:r>
            <a:endParaRPr b="0" lang="en-US" sz="1800" spc="-1" strike="noStrike">
              <a:latin typeface="Arial"/>
            </a:endParaRPr>
          </a:p>
        </p:txBody>
      </p:sp>
      <p:grpSp>
        <p:nvGrpSpPr>
          <p:cNvPr id="2396" name="Group 4"/>
          <p:cNvGrpSpPr/>
          <p:nvPr/>
        </p:nvGrpSpPr>
        <p:grpSpPr>
          <a:xfrm>
            <a:off x="107640" y="1582200"/>
            <a:ext cx="8928720" cy="4480560"/>
            <a:chOff x="107640" y="1582200"/>
            <a:chExt cx="8928720" cy="4480560"/>
          </a:xfrm>
        </p:grpSpPr>
        <p:sp>
          <p:nvSpPr>
            <p:cNvPr id="2397" name="CustomShape 5"/>
            <p:cNvSpPr/>
            <p:nvPr/>
          </p:nvSpPr>
          <p:spPr>
            <a:xfrm>
              <a:off x="107640" y="1582200"/>
              <a:ext cx="8928720" cy="406800"/>
            </a:xfrm>
            <a:prstGeom prst="rect">
              <a:avLst/>
            </a:prstGeom>
            <a:solidFill>
              <a:schemeClr val="bg1">
                <a:lumMod val="85000"/>
              </a:schemeClr>
            </a:solidFill>
            <a:ln>
              <a:noFill/>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2398" name="Immagine 4" descr=""/>
            <p:cNvPicPr/>
            <p:nvPr/>
          </p:nvPicPr>
          <p:blipFill>
            <a:blip r:embed="rId1"/>
            <a:srcRect l="5038" t="17570" r="4961" b="21054"/>
            <a:stretch/>
          </p:blipFill>
          <p:spPr>
            <a:xfrm>
              <a:off x="160920" y="2027520"/>
              <a:ext cx="8875440" cy="4035240"/>
            </a:xfrm>
            <a:prstGeom prst="rect">
              <a:avLst/>
            </a:prstGeom>
            <a:ln>
              <a:noFill/>
            </a:ln>
          </p:spPr>
        </p:pic>
        <p:sp>
          <p:nvSpPr>
            <p:cNvPr id="2399" name="CustomShape 6"/>
            <p:cNvSpPr/>
            <p:nvPr/>
          </p:nvSpPr>
          <p:spPr>
            <a:xfrm>
              <a:off x="5724000" y="2940120"/>
              <a:ext cx="935640" cy="2239920"/>
            </a:xfrm>
            <a:prstGeom prst="ellipse">
              <a:avLst/>
            </a:prstGeom>
            <a:noFill/>
            <a:ln w="38160">
              <a:solidFill>
                <a:schemeClr val="accent4">
                  <a:lumMod val="75000"/>
                </a:schemeClr>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400" name="CustomShape 7"/>
            <p:cNvSpPr/>
            <p:nvPr/>
          </p:nvSpPr>
          <p:spPr>
            <a:xfrm>
              <a:off x="1398960" y="1650240"/>
              <a:ext cx="458640" cy="272520"/>
            </a:xfrm>
            <a:prstGeom prst="rect">
              <a:avLst/>
            </a:prstGeom>
            <a:noFill/>
            <a:ln cap="rnd" w="9360">
              <a:solidFill>
                <a:srgbClr val="ff0000"/>
              </a:solidFill>
              <a:custDash>
                <a:ds d="400000" sp="100000"/>
              </a:custDash>
              <a:round/>
            </a:ln>
          </p:spPr>
          <p:style>
            <a:lnRef idx="0"/>
            <a:fillRef idx="0"/>
            <a:effectRef idx="0"/>
            <a:fontRef idx="minor"/>
          </p:style>
          <p:txBody>
            <a:bodyPr wrap="none" lIns="90000" rIns="90000" tIns="45000" bIns="45000"/>
            <a:p>
              <a:pPr>
                <a:lnSpc>
                  <a:spcPct val="100000"/>
                </a:lnSpc>
              </a:pPr>
              <a:r>
                <a:rPr b="0" lang="en-US" sz="1200" spc="-1" strike="noStrike">
                  <a:solidFill>
                    <a:srgbClr val="595959"/>
                  </a:solidFill>
                  <a:latin typeface="Avenir Light"/>
                </a:rPr>
                <a:t>IL-1</a:t>
              </a:r>
              <a:endParaRPr b="0" lang="en-US" sz="1200" spc="-1" strike="noStrike">
                <a:latin typeface="Arial"/>
              </a:endParaRPr>
            </a:p>
          </p:txBody>
        </p:sp>
        <p:sp>
          <p:nvSpPr>
            <p:cNvPr id="2401" name="CustomShape 8"/>
            <p:cNvSpPr/>
            <p:nvPr/>
          </p:nvSpPr>
          <p:spPr>
            <a:xfrm>
              <a:off x="2324160" y="1650240"/>
              <a:ext cx="556200" cy="272520"/>
            </a:xfrm>
            <a:prstGeom prst="rect">
              <a:avLst/>
            </a:prstGeom>
            <a:noFill/>
            <a:ln cap="rnd" w="9360">
              <a:solidFill>
                <a:srgbClr val="ff0000"/>
              </a:solidFill>
              <a:custDash>
                <a:ds d="400000" sp="100000"/>
              </a:custDash>
              <a:round/>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Avenir Light"/>
                </a:rPr>
                <a:t>IL-33</a:t>
              </a:r>
              <a:endParaRPr b="0" lang="en-US" sz="1200" spc="-1" strike="noStrike">
                <a:latin typeface="Arial"/>
              </a:endParaRPr>
            </a:p>
          </p:txBody>
        </p:sp>
        <p:sp>
          <p:nvSpPr>
            <p:cNvPr id="2402" name="CustomShape 9"/>
            <p:cNvSpPr/>
            <p:nvPr/>
          </p:nvSpPr>
          <p:spPr>
            <a:xfrm>
              <a:off x="3334680" y="1650240"/>
              <a:ext cx="556200" cy="272520"/>
            </a:xfrm>
            <a:prstGeom prst="rect">
              <a:avLst/>
            </a:prstGeom>
            <a:noFill/>
            <a:ln cap="rnd" w="9360">
              <a:solidFill>
                <a:srgbClr val="ff0000"/>
              </a:solidFill>
              <a:custDash>
                <a:ds d="400000" sp="100000"/>
              </a:custDash>
              <a:round/>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Avenir Light"/>
                </a:rPr>
                <a:t>IL-36</a:t>
              </a:r>
              <a:endParaRPr b="0" lang="en-US" sz="1200" spc="-1" strike="noStrike">
                <a:latin typeface="Arial"/>
              </a:endParaRPr>
            </a:p>
          </p:txBody>
        </p:sp>
        <p:sp>
          <p:nvSpPr>
            <p:cNvPr id="2403" name="CustomShape 10"/>
            <p:cNvSpPr/>
            <p:nvPr/>
          </p:nvSpPr>
          <p:spPr>
            <a:xfrm>
              <a:off x="4344840" y="1650240"/>
              <a:ext cx="556200" cy="272520"/>
            </a:xfrm>
            <a:prstGeom prst="rect">
              <a:avLst/>
            </a:prstGeom>
            <a:noFill/>
            <a:ln cap="rnd" w="9360">
              <a:solidFill>
                <a:srgbClr val="ff0000"/>
              </a:solidFill>
              <a:custDash>
                <a:ds d="400000" sp="100000"/>
              </a:custDash>
              <a:round/>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Avenir Light"/>
                </a:rPr>
                <a:t>IL-18</a:t>
              </a:r>
              <a:endParaRPr b="0" lang="en-US" sz="1200" spc="-1" strike="noStrike">
                <a:latin typeface="Arial"/>
              </a:endParaRPr>
            </a:p>
          </p:txBody>
        </p:sp>
        <p:sp>
          <p:nvSpPr>
            <p:cNvPr id="2404" name="CustomShape 11"/>
            <p:cNvSpPr/>
            <p:nvPr/>
          </p:nvSpPr>
          <p:spPr>
            <a:xfrm>
              <a:off x="6676560" y="1650240"/>
              <a:ext cx="556200" cy="272520"/>
            </a:xfrm>
            <a:prstGeom prst="rect">
              <a:avLst/>
            </a:prstGeom>
            <a:noFill/>
            <a:ln cap="rnd" w="9360">
              <a:solidFill>
                <a:srgbClr val="008000"/>
              </a:solidFill>
              <a:custDash>
                <a:ds d="400000" sp="100000"/>
              </a:custDash>
              <a:round/>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Avenir Light"/>
                </a:rPr>
                <a:t>IL-37</a:t>
              </a:r>
              <a:endParaRPr b="0" lang="en-US" sz="1200" spc="-1" strike="noStrike">
                <a:latin typeface="Arial"/>
              </a:endParaRPr>
            </a:p>
          </p:txBody>
        </p:sp>
        <p:sp>
          <p:nvSpPr>
            <p:cNvPr id="2405" name="CustomShape 12"/>
            <p:cNvSpPr/>
            <p:nvPr/>
          </p:nvSpPr>
          <p:spPr>
            <a:xfrm>
              <a:off x="8021160" y="1650240"/>
              <a:ext cx="700920" cy="272520"/>
            </a:xfrm>
            <a:prstGeom prst="rect">
              <a:avLst/>
            </a:prstGeom>
            <a:noFill/>
            <a:ln cap="rnd" w="9360">
              <a:solidFill>
                <a:srgbClr val="ff0000"/>
              </a:solidFill>
              <a:custDash>
                <a:ds d="400000" sp="100000"/>
              </a:custDash>
              <a:round/>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Avenir Light"/>
                </a:rPr>
                <a:t>TLR ag</a:t>
              </a:r>
              <a:endParaRPr b="0" lang="en-US" sz="1200" spc="-1" strike="noStrike">
                <a:latin typeface="Arial"/>
              </a:endParaRPr>
            </a:p>
          </p:txBody>
        </p:sp>
      </p:grpSp>
      <p:pic>
        <p:nvPicPr>
          <p:cNvPr id="2406" name="Picture 8" descr=""/>
          <p:cNvPicPr/>
          <p:nvPr/>
        </p:nvPicPr>
        <p:blipFill>
          <a:blip r:embed="rId2"/>
          <a:stretch/>
        </p:blipFill>
        <p:spPr>
          <a:xfrm>
            <a:off x="249480" y="291600"/>
            <a:ext cx="1360800" cy="249480"/>
          </a:xfrm>
          <a:prstGeom prst="rect">
            <a:avLst/>
          </a:prstGeom>
          <a:ln>
            <a:noFill/>
          </a:ln>
        </p:spPr>
      </p:pic>
      <p:sp>
        <p:nvSpPr>
          <p:cNvPr id="2407" name="CustomShape 13"/>
          <p:cNvSpPr/>
          <p:nvPr/>
        </p:nvSpPr>
        <p:spPr>
          <a:xfrm>
            <a:off x="480600" y="5960160"/>
            <a:ext cx="8224920" cy="810360"/>
          </a:xfrm>
          <a:prstGeom prst="rect">
            <a:avLst/>
          </a:prstGeom>
          <a:noFill/>
          <a:ln>
            <a:noFill/>
          </a:ln>
        </p:spPr>
        <p:style>
          <a:lnRef idx="0"/>
          <a:fillRef idx="0"/>
          <a:effectRef idx="0"/>
          <a:fontRef idx="minor"/>
        </p:style>
        <p:txBody>
          <a:bodyPr wrap="none" lIns="90000" rIns="90000" tIns="45000" bIns="45000"/>
          <a:p>
            <a:pPr algn="r">
              <a:lnSpc>
                <a:spcPct val="100000"/>
              </a:lnSpc>
            </a:pPr>
            <a:r>
              <a:rPr b="1" lang="en-US" sz="1540" spc="-1" strike="noStrike">
                <a:solidFill>
                  <a:srgbClr val="002060"/>
                </a:solidFill>
                <a:latin typeface="Calibri"/>
              </a:rPr>
              <a:t>(for a review on IL-1/IL-1R family: Garlanda, Dinarello and Mantovani, Immunity 2013,</a:t>
            </a:r>
            <a:endParaRPr b="0" lang="en-US" sz="1540" spc="-1" strike="noStrike">
              <a:latin typeface="Arial"/>
            </a:endParaRPr>
          </a:p>
          <a:p>
            <a:pPr algn="r">
              <a:lnSpc>
                <a:spcPct val="100000"/>
              </a:lnSpc>
            </a:pPr>
            <a:r>
              <a:rPr b="1" lang="en-US" sz="1540" spc="-1" strike="noStrike">
                <a:solidFill>
                  <a:srgbClr val="002060"/>
                </a:solidFill>
                <a:latin typeface="Calibri"/>
              </a:rPr>
              <a:t>Molgora et al Front. Immunol 2016; for IL-37R: Li et al PNAS; Nold-Petri et  al Nature Immunol 2016)</a:t>
            </a:r>
            <a:endParaRPr b="0" lang="en-US" sz="1540" spc="-1" strike="noStrike">
              <a:latin typeface="Arial"/>
            </a:endParaRPr>
          </a:p>
          <a:p>
            <a:pPr algn="ctr">
              <a:lnSpc>
                <a:spcPct val="100000"/>
              </a:lnSpc>
            </a:pPr>
            <a:endParaRPr b="0" lang="en-US" sz="1540" spc="-1" strike="noStrike">
              <a:latin typeface="Arial"/>
            </a:endParaRPr>
          </a:p>
        </p:txBody>
      </p:sp>
      <p:sp>
        <p:nvSpPr>
          <p:cNvPr id="2408" name="CustomShape 14"/>
          <p:cNvSpPr/>
          <p:nvPr/>
        </p:nvSpPr>
        <p:spPr>
          <a:xfrm>
            <a:off x="6603840" y="2693160"/>
            <a:ext cx="923400" cy="2688840"/>
          </a:xfrm>
          <a:prstGeom prst="ellipse">
            <a:avLst/>
          </a:prstGeom>
          <a:noFill/>
          <a:ln w="38160">
            <a:solidFill>
              <a:schemeClr val="accent4">
                <a:lumMod val="75000"/>
              </a:schemeClr>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409" name="CustomShape 15"/>
          <p:cNvSpPr/>
          <p:nvPr/>
        </p:nvSpPr>
        <p:spPr>
          <a:xfrm>
            <a:off x="6660360" y="4876200"/>
            <a:ext cx="781560" cy="462240"/>
          </a:xfrm>
          <a:prstGeom prst="ellipse">
            <a:avLst/>
          </a:prstGeom>
          <a:noFill/>
          <a:ln w="19080">
            <a:solidFill>
              <a:srgbClr val="ff0000"/>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2410" name="Immagine 19" descr=""/>
          <p:cNvPicPr/>
          <p:nvPr/>
        </p:nvPicPr>
        <p:blipFill>
          <a:blip r:embed="rId3"/>
          <a:stretch/>
        </p:blipFill>
        <p:spPr>
          <a:xfrm>
            <a:off x="63720" y="596520"/>
            <a:ext cx="1613880" cy="451800"/>
          </a:xfrm>
          <a:prstGeom prst="rect">
            <a:avLst/>
          </a:prstGeom>
          <a:ln>
            <a:noFill/>
          </a:ln>
        </p:spPr>
      </p:pic>
      <p:pic>
        <p:nvPicPr>
          <p:cNvPr id="2411" name="Picture 8" descr=""/>
          <p:cNvPicPr/>
          <p:nvPr/>
        </p:nvPicPr>
        <p:blipFill>
          <a:blip r:embed="rId4"/>
          <a:srcRect l="41096" t="35616" r="43427" b="40632"/>
          <a:stretch/>
        </p:blipFill>
        <p:spPr>
          <a:xfrm>
            <a:off x="8490960" y="332280"/>
            <a:ext cx="468360" cy="380880"/>
          </a:xfrm>
          <a:prstGeom prst="rect">
            <a:avLst/>
          </a:prstGeom>
          <a:ln>
            <a:noFill/>
          </a:ln>
        </p:spPr>
      </p:pic>
    </p:spTree>
  </p:cSld>
  <p:timing>
    <p:tnLst>
      <p:par>
        <p:cTn id="102" dur="indefinite" restart="never" nodeType="tmRoot">
          <p:childTnLst>
            <p:seq>
              <p:cTn id="103"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05" name="Picture 2" descr=""/>
          <p:cNvPicPr/>
          <p:nvPr/>
        </p:nvPicPr>
        <p:blipFill>
          <a:blip r:embed="rId1"/>
          <a:stretch/>
        </p:blipFill>
        <p:spPr>
          <a:xfrm>
            <a:off x="587880" y="992880"/>
            <a:ext cx="7902720" cy="5288760"/>
          </a:xfrm>
          <a:prstGeom prst="rect">
            <a:avLst/>
          </a:prstGeom>
          <a:ln>
            <a:noFill/>
          </a:ln>
        </p:spPr>
      </p:pic>
      <p:sp>
        <p:nvSpPr>
          <p:cNvPr id="1706" name="CustomShape 1"/>
          <p:cNvSpPr/>
          <p:nvPr/>
        </p:nvSpPr>
        <p:spPr>
          <a:xfrm>
            <a:off x="4213440" y="6247800"/>
            <a:ext cx="4546080" cy="362520"/>
          </a:xfrm>
          <a:prstGeom prst="rect">
            <a:avLst/>
          </a:prstGeom>
          <a:noFill/>
          <a:ln>
            <a:noFill/>
          </a:ln>
        </p:spPr>
        <p:style>
          <a:lnRef idx="0"/>
          <a:fillRef idx="0"/>
          <a:effectRef idx="0"/>
          <a:fontRef idx="minor"/>
        </p:style>
        <p:txBody>
          <a:bodyPr lIns="87840" rIns="87840" tIns="43920" bIns="43920"/>
          <a:p>
            <a:pPr>
              <a:lnSpc>
                <a:spcPct val="100000"/>
              </a:lnSpc>
            </a:pPr>
            <a:r>
              <a:rPr b="1" i="1" lang="en-US" sz="1800" spc="-1" strike="noStrike">
                <a:solidFill>
                  <a:srgbClr val="002060"/>
                </a:solidFill>
                <a:latin typeface="Calibri"/>
              </a:rPr>
              <a:t>Mantovani and Allavena , J. Exp . Med 2015</a:t>
            </a:r>
            <a:endParaRPr b="0" lang="en-US" sz="1800" spc="-1" strike="noStrike">
              <a:latin typeface="Arial"/>
            </a:endParaRPr>
          </a:p>
        </p:txBody>
      </p:sp>
      <p:sp>
        <p:nvSpPr>
          <p:cNvPr id="1707" name="CustomShape 2"/>
          <p:cNvSpPr/>
          <p:nvPr/>
        </p:nvSpPr>
        <p:spPr>
          <a:xfrm>
            <a:off x="736920" y="757440"/>
            <a:ext cx="8229240" cy="784440"/>
          </a:xfrm>
          <a:prstGeom prst="rect">
            <a:avLst/>
          </a:prstGeom>
          <a:noFill/>
          <a:ln>
            <a:noFill/>
          </a:ln>
        </p:spPr>
        <p:style>
          <a:lnRef idx="0"/>
          <a:fillRef idx="0"/>
          <a:effectRef idx="0"/>
          <a:fontRef idx="minor"/>
        </p:style>
        <p:txBody>
          <a:bodyPr lIns="87840" rIns="87840" tIns="43920" bIns="43920"/>
          <a:p>
            <a:pPr algn="ctr">
              <a:lnSpc>
                <a:spcPct val="100000"/>
              </a:lnSpc>
            </a:pPr>
            <a:r>
              <a:rPr b="1" lang="en-US" sz="1800" spc="-1" strike="noStrike">
                <a:solidFill>
                  <a:srgbClr val="0070c0"/>
                </a:solidFill>
                <a:latin typeface="HelveticaNeueLT Com 55 Roman"/>
              </a:rPr>
              <a:t>Ontogeny and regulation of cells of the monocyte-macrophage lineage</a:t>
            </a:r>
            <a:endParaRPr b="0" lang="en-US" sz="1800" spc="-1" strike="noStrike">
              <a:latin typeface="Arial"/>
            </a:endParaRPr>
          </a:p>
        </p:txBody>
      </p:sp>
      <p:pic>
        <p:nvPicPr>
          <p:cNvPr id="1708" name="Picture 8" descr=""/>
          <p:cNvPicPr/>
          <p:nvPr/>
        </p:nvPicPr>
        <p:blipFill>
          <a:blip r:embed="rId2"/>
          <a:stretch/>
        </p:blipFill>
        <p:spPr>
          <a:xfrm>
            <a:off x="291600" y="110520"/>
            <a:ext cx="1591200" cy="291960"/>
          </a:xfrm>
          <a:prstGeom prst="rect">
            <a:avLst/>
          </a:prstGeom>
          <a:ln>
            <a:noFill/>
          </a:ln>
        </p:spPr>
      </p:pic>
      <p:pic>
        <p:nvPicPr>
          <p:cNvPr id="1709" name="Picture 8" descr=""/>
          <p:cNvPicPr/>
          <p:nvPr/>
        </p:nvPicPr>
        <p:blipFill>
          <a:blip r:embed="rId3"/>
          <a:srcRect l="41092" t="35616" r="43426" b="40633"/>
          <a:stretch/>
        </p:blipFill>
        <p:spPr>
          <a:xfrm>
            <a:off x="8564400" y="106920"/>
            <a:ext cx="456480" cy="370800"/>
          </a:xfrm>
          <a:prstGeom prst="rect">
            <a:avLst/>
          </a:prstGeom>
          <a:ln>
            <a:noFill/>
          </a:ln>
        </p:spPr>
      </p:pic>
      <p:pic>
        <p:nvPicPr>
          <p:cNvPr id="1710" name="Picture 2" descr=""/>
          <p:cNvPicPr/>
          <p:nvPr/>
        </p:nvPicPr>
        <p:blipFill>
          <a:blip r:embed="rId4"/>
          <a:stretch/>
        </p:blipFill>
        <p:spPr>
          <a:xfrm>
            <a:off x="4070520" y="26640"/>
            <a:ext cx="991080" cy="529200"/>
          </a:xfrm>
          <a:prstGeom prst="rect">
            <a:avLst/>
          </a:prstGeom>
          <a:ln>
            <a:noFill/>
          </a:ln>
        </p:spPr>
      </p:pic>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2" name="CustomShape 1"/>
          <p:cNvSpPr/>
          <p:nvPr/>
        </p:nvSpPr>
        <p:spPr>
          <a:xfrm>
            <a:off x="-943200" y="1344240"/>
            <a:ext cx="11100960" cy="352800"/>
          </a:xfrm>
          <a:prstGeom prst="rect">
            <a:avLst/>
          </a:prstGeom>
          <a:noFill/>
          <a:ln>
            <a:noFill/>
          </a:ln>
        </p:spPr>
        <p:style>
          <a:lnRef idx="0"/>
          <a:fillRef idx="0"/>
          <a:effectRef idx="0"/>
          <a:fontRef idx="minor"/>
        </p:style>
        <p:txBody>
          <a:bodyPr wrap="none" lIns="78840" rIns="78840" tIns="39600" bIns="39600"/>
          <a:p>
            <a:pPr>
              <a:lnSpc>
                <a:spcPct val="100000"/>
              </a:lnSpc>
            </a:pPr>
            <a:r>
              <a:rPr b="0" lang="en-US" sz="1800" spc="-1" strike="noStrike">
                <a:solidFill>
                  <a:srgbClr val="000000"/>
                </a:solidFill>
                <a:latin typeface="Avenir Light"/>
              </a:rPr>
              <a:t> </a:t>
            </a:r>
            <a:r>
              <a:rPr b="1" lang="en-US" sz="1800" spc="-1" strike="noStrike">
                <a:solidFill>
                  <a:srgbClr val="000000"/>
                </a:solidFill>
                <a:latin typeface="Avenir Light"/>
              </a:rPr>
              <a:t>IL-1R8, a negative regulator balancing amplification of immunity and tissue damage</a:t>
            </a:r>
            <a:endParaRPr b="0" lang="en-US" sz="1800" spc="-1" strike="noStrike">
              <a:latin typeface="Arial"/>
            </a:endParaRPr>
          </a:p>
        </p:txBody>
      </p:sp>
      <p:sp>
        <p:nvSpPr>
          <p:cNvPr id="2413" name="CustomShape 2"/>
          <p:cNvSpPr/>
          <p:nvPr/>
        </p:nvSpPr>
        <p:spPr>
          <a:xfrm>
            <a:off x="1836360" y="263880"/>
            <a:ext cx="5328360" cy="992160"/>
          </a:xfrm>
          <a:prstGeom prst="roundRect">
            <a:avLst>
              <a:gd name="adj" fmla="val 16667"/>
            </a:avLst>
          </a:prstGeom>
          <a:solidFill>
            <a:schemeClr val="accent4">
              <a:lumMod val="20000"/>
              <a:lumOff val="80000"/>
            </a:schemeClr>
          </a:solidFill>
          <a:ln>
            <a:solidFill>
              <a:srgbClr val="660066"/>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414" name="CustomShape 3"/>
          <p:cNvSpPr/>
          <p:nvPr/>
        </p:nvSpPr>
        <p:spPr>
          <a:xfrm>
            <a:off x="1852200" y="385920"/>
            <a:ext cx="5326560" cy="678960"/>
          </a:xfrm>
          <a:prstGeom prst="rect">
            <a:avLst/>
          </a:prstGeom>
          <a:noFill/>
          <a:ln>
            <a:noFill/>
          </a:ln>
        </p:spPr>
        <p:style>
          <a:lnRef idx="0"/>
          <a:fillRef idx="0"/>
          <a:effectRef idx="0"/>
          <a:fontRef idx="minor"/>
        </p:style>
        <p:txBody>
          <a:bodyPr wrap="none" lIns="78840" rIns="78840" tIns="39600" bIns="39600"/>
          <a:p>
            <a:pPr>
              <a:lnSpc>
                <a:spcPct val="100000"/>
              </a:lnSpc>
            </a:pPr>
            <a:r>
              <a:rPr b="0" lang="en-US" sz="3940" spc="-1" strike="noStrike">
                <a:solidFill>
                  <a:srgbClr val="660066"/>
                </a:solidFill>
                <a:latin typeface="Georgia"/>
              </a:rPr>
              <a:t>IL-1R8/TIR8/SIGIRR</a:t>
            </a:r>
            <a:endParaRPr b="0" lang="en-US" sz="3940" spc="-1" strike="noStrike">
              <a:latin typeface="Arial"/>
            </a:endParaRPr>
          </a:p>
        </p:txBody>
      </p:sp>
      <p:sp>
        <p:nvSpPr>
          <p:cNvPr id="2415" name="CustomShape 4"/>
          <p:cNvSpPr/>
          <p:nvPr/>
        </p:nvSpPr>
        <p:spPr>
          <a:xfrm>
            <a:off x="179640" y="2084760"/>
            <a:ext cx="2232000" cy="1667520"/>
          </a:xfrm>
          <a:prstGeom prst="rect">
            <a:avLst/>
          </a:prstGeom>
          <a:noFill/>
          <a:ln>
            <a:noFill/>
          </a:ln>
        </p:spPr>
        <p:style>
          <a:lnRef idx="0"/>
          <a:fillRef idx="0"/>
          <a:effectRef idx="0"/>
          <a:fontRef idx="minor"/>
        </p:style>
        <p:txBody>
          <a:bodyPr lIns="78840" rIns="78840" tIns="39600" bIns="39600"/>
          <a:p>
            <a:pPr>
              <a:lnSpc>
                <a:spcPct val="100000"/>
              </a:lnSpc>
            </a:pPr>
            <a:r>
              <a:rPr b="1" lang="en-US" sz="1370" spc="-1" strike="noStrike">
                <a:solidFill>
                  <a:srgbClr val="000000"/>
                </a:solidFill>
                <a:latin typeface="Avenir Light"/>
              </a:rPr>
              <a:t>IL-1R8 is expressed in:</a:t>
            </a:r>
            <a:endParaRPr b="0" lang="en-US" sz="1370" spc="-1" strike="noStrike">
              <a:latin typeface="Arial"/>
            </a:endParaRPr>
          </a:p>
          <a:p>
            <a:pPr marL="246240" indent="-245880">
              <a:lnSpc>
                <a:spcPct val="100000"/>
              </a:lnSpc>
              <a:buClr>
                <a:srgbClr val="000000"/>
              </a:buClr>
              <a:buFont typeface="Arial"/>
              <a:buChar char="•"/>
            </a:pPr>
            <a:r>
              <a:rPr b="0" lang="en-US" sz="1370" spc="-1" strike="noStrike">
                <a:solidFill>
                  <a:srgbClr val="000000"/>
                </a:solidFill>
                <a:latin typeface="Avenir Light"/>
              </a:rPr>
              <a:t>Kidney</a:t>
            </a:r>
            <a:endParaRPr b="0" lang="en-US" sz="1370" spc="-1" strike="noStrike">
              <a:latin typeface="Arial"/>
            </a:endParaRPr>
          </a:p>
          <a:p>
            <a:pPr marL="246240" indent="-245880">
              <a:lnSpc>
                <a:spcPct val="100000"/>
              </a:lnSpc>
              <a:buClr>
                <a:srgbClr val="000000"/>
              </a:buClr>
              <a:buFont typeface="Arial"/>
              <a:buChar char="•"/>
            </a:pPr>
            <a:r>
              <a:rPr b="0" lang="en-US" sz="1370" spc="-1" strike="noStrike">
                <a:solidFill>
                  <a:srgbClr val="000000"/>
                </a:solidFill>
                <a:latin typeface="Avenir Light"/>
              </a:rPr>
              <a:t>Liver </a:t>
            </a:r>
            <a:endParaRPr b="0" lang="en-US" sz="1370" spc="-1" strike="noStrike">
              <a:latin typeface="Arial"/>
            </a:endParaRPr>
          </a:p>
          <a:p>
            <a:pPr marL="246240" indent="-245880">
              <a:lnSpc>
                <a:spcPct val="100000"/>
              </a:lnSpc>
              <a:buClr>
                <a:srgbClr val="000000"/>
              </a:buClr>
              <a:buFont typeface="Arial"/>
              <a:buChar char="•"/>
            </a:pPr>
            <a:r>
              <a:rPr b="0" lang="en-US" sz="1370" spc="-1" strike="noStrike">
                <a:solidFill>
                  <a:srgbClr val="000000"/>
                </a:solidFill>
                <a:latin typeface="Avenir Light"/>
              </a:rPr>
              <a:t>Lung</a:t>
            </a:r>
            <a:endParaRPr b="0" lang="en-US" sz="1370" spc="-1" strike="noStrike">
              <a:latin typeface="Arial"/>
            </a:endParaRPr>
          </a:p>
          <a:p>
            <a:pPr marL="246240" indent="-245880">
              <a:lnSpc>
                <a:spcPct val="100000"/>
              </a:lnSpc>
              <a:buClr>
                <a:srgbClr val="000000"/>
              </a:buClr>
              <a:buFont typeface="Arial"/>
              <a:buChar char="•"/>
            </a:pPr>
            <a:r>
              <a:rPr b="1" lang="en-US" sz="1800" spc="-1" strike="noStrike">
                <a:solidFill>
                  <a:srgbClr val="000000"/>
                </a:solidFill>
                <a:latin typeface="Avenir Light"/>
              </a:rPr>
              <a:t>Intestinal tract</a:t>
            </a:r>
            <a:endParaRPr b="0" lang="en-US" sz="1800" spc="-1" strike="noStrike">
              <a:latin typeface="Arial"/>
            </a:endParaRPr>
          </a:p>
        </p:txBody>
      </p:sp>
      <p:sp>
        <p:nvSpPr>
          <p:cNvPr id="2416" name="CustomShape 5"/>
          <p:cNvSpPr/>
          <p:nvPr/>
        </p:nvSpPr>
        <p:spPr>
          <a:xfrm>
            <a:off x="94320" y="3277800"/>
            <a:ext cx="1712520" cy="1395000"/>
          </a:xfrm>
          <a:prstGeom prst="rect">
            <a:avLst/>
          </a:prstGeom>
          <a:noFill/>
          <a:ln>
            <a:noFill/>
          </a:ln>
        </p:spPr>
        <p:style>
          <a:lnRef idx="0"/>
          <a:fillRef idx="0"/>
          <a:effectRef idx="0"/>
          <a:fontRef idx="minor"/>
        </p:style>
        <p:txBody>
          <a:bodyPr wrap="none" lIns="78840" rIns="78840" tIns="39600" bIns="39600"/>
          <a:p>
            <a:pPr>
              <a:lnSpc>
                <a:spcPct val="100000"/>
              </a:lnSpc>
            </a:pPr>
            <a:r>
              <a:rPr b="0" lang="en-US" sz="1370" spc="-1" strike="noStrike">
                <a:solidFill>
                  <a:srgbClr val="000000"/>
                </a:solidFill>
                <a:latin typeface="Avenir Light"/>
              </a:rPr>
              <a:t>Immune cells:</a:t>
            </a:r>
            <a:endParaRPr b="0" lang="en-US" sz="1370" spc="-1" strike="noStrike">
              <a:latin typeface="Arial"/>
            </a:endParaRPr>
          </a:p>
          <a:p>
            <a:pPr marL="246240" indent="-245880">
              <a:lnSpc>
                <a:spcPct val="100000"/>
              </a:lnSpc>
              <a:buClr>
                <a:srgbClr val="000000"/>
              </a:buClr>
              <a:buFont typeface="Arial"/>
              <a:buChar char="•"/>
            </a:pPr>
            <a:r>
              <a:rPr b="0" lang="en-US" sz="1370" spc="-1" strike="noStrike">
                <a:solidFill>
                  <a:srgbClr val="000000"/>
                </a:solidFill>
                <a:latin typeface="Avenir Light"/>
              </a:rPr>
              <a:t>Lymphocytes</a:t>
            </a:r>
            <a:endParaRPr b="0" lang="en-US" sz="1370" spc="-1" strike="noStrike">
              <a:latin typeface="Arial"/>
            </a:endParaRPr>
          </a:p>
          <a:p>
            <a:pPr marL="246240" indent="-245880">
              <a:lnSpc>
                <a:spcPct val="100000"/>
              </a:lnSpc>
              <a:buClr>
                <a:srgbClr val="000000"/>
              </a:buClr>
              <a:buFont typeface="Arial"/>
              <a:buChar char="•"/>
            </a:pPr>
            <a:r>
              <a:rPr b="0" lang="en-US" sz="1370" spc="-1" strike="noStrike">
                <a:solidFill>
                  <a:srgbClr val="000000"/>
                </a:solidFill>
                <a:latin typeface="Avenir Light"/>
              </a:rPr>
              <a:t>Monocytes</a:t>
            </a:r>
            <a:endParaRPr b="0" lang="en-US" sz="1370" spc="-1" strike="noStrike">
              <a:latin typeface="Arial"/>
            </a:endParaRPr>
          </a:p>
          <a:p>
            <a:pPr marL="246240" indent="-245880">
              <a:lnSpc>
                <a:spcPct val="100000"/>
              </a:lnSpc>
              <a:buClr>
                <a:srgbClr val="000000"/>
              </a:buClr>
              <a:buFont typeface="Arial"/>
              <a:buChar char="•"/>
            </a:pPr>
            <a:r>
              <a:rPr b="0" lang="en-US" sz="1370" spc="-1" strike="noStrike">
                <a:solidFill>
                  <a:srgbClr val="000000"/>
                </a:solidFill>
                <a:latin typeface="Avenir Light"/>
              </a:rPr>
              <a:t>DCs</a:t>
            </a:r>
            <a:endParaRPr b="0" lang="en-US" sz="1370" spc="-1" strike="noStrike">
              <a:latin typeface="Arial"/>
            </a:endParaRPr>
          </a:p>
          <a:p>
            <a:pPr marL="246240" indent="-245880">
              <a:lnSpc>
                <a:spcPct val="100000"/>
              </a:lnSpc>
              <a:buClr>
                <a:srgbClr val="000000"/>
              </a:buClr>
              <a:buFont typeface="Arial"/>
              <a:buChar char="•"/>
            </a:pPr>
            <a:r>
              <a:rPr b="1" lang="en-US" sz="1370" spc="-1" strike="noStrike">
                <a:solidFill>
                  <a:srgbClr val="000000"/>
                </a:solidFill>
                <a:latin typeface="Avenir Light"/>
              </a:rPr>
              <a:t>Macrophages</a:t>
            </a:r>
            <a:endParaRPr b="0" lang="en-US" sz="1370" spc="-1" strike="noStrike">
              <a:latin typeface="Arial"/>
            </a:endParaRPr>
          </a:p>
          <a:p>
            <a:pPr marL="246240" indent="-245880">
              <a:lnSpc>
                <a:spcPct val="100000"/>
              </a:lnSpc>
              <a:buClr>
                <a:srgbClr val="000000"/>
              </a:buClr>
              <a:buFont typeface="Arial"/>
              <a:buChar char="•"/>
            </a:pPr>
            <a:r>
              <a:rPr b="1" lang="en-US" sz="1800" spc="-1" strike="noStrike">
                <a:solidFill>
                  <a:srgbClr val="000000"/>
                </a:solidFill>
                <a:latin typeface="Avenir Heavy"/>
              </a:rPr>
              <a:t>NK cells</a:t>
            </a:r>
            <a:endParaRPr b="0" lang="en-US" sz="1800" spc="-1" strike="noStrike">
              <a:latin typeface="Arial"/>
            </a:endParaRPr>
          </a:p>
        </p:txBody>
      </p:sp>
      <p:pic>
        <p:nvPicPr>
          <p:cNvPr id="2417" name="Immagine 3" descr=""/>
          <p:cNvPicPr/>
          <p:nvPr/>
        </p:nvPicPr>
        <p:blipFill>
          <a:blip r:embed="rId1"/>
          <a:srcRect l="19015" t="4909" r="16353" b="5358"/>
          <a:stretch/>
        </p:blipFill>
        <p:spPr>
          <a:xfrm>
            <a:off x="2123640" y="1683000"/>
            <a:ext cx="5040360" cy="4665600"/>
          </a:xfrm>
          <a:prstGeom prst="rect">
            <a:avLst/>
          </a:prstGeom>
          <a:ln>
            <a:noFill/>
          </a:ln>
        </p:spPr>
      </p:pic>
      <p:pic>
        <p:nvPicPr>
          <p:cNvPr id="2418" name="Picture 8" descr=""/>
          <p:cNvPicPr/>
          <p:nvPr/>
        </p:nvPicPr>
        <p:blipFill>
          <a:blip r:embed="rId2"/>
          <a:stretch/>
        </p:blipFill>
        <p:spPr>
          <a:xfrm>
            <a:off x="249480" y="291600"/>
            <a:ext cx="1360800" cy="249480"/>
          </a:xfrm>
          <a:prstGeom prst="rect">
            <a:avLst/>
          </a:prstGeom>
          <a:ln>
            <a:noFill/>
          </a:ln>
        </p:spPr>
      </p:pic>
      <p:sp>
        <p:nvSpPr>
          <p:cNvPr id="2419" name="CustomShape 6"/>
          <p:cNvSpPr/>
          <p:nvPr/>
        </p:nvSpPr>
        <p:spPr>
          <a:xfrm>
            <a:off x="15840" y="6251760"/>
            <a:ext cx="8813520" cy="561240"/>
          </a:xfrm>
          <a:prstGeom prst="rect">
            <a:avLst/>
          </a:prstGeom>
          <a:noFill/>
          <a:ln>
            <a:noFill/>
          </a:ln>
        </p:spPr>
        <p:style>
          <a:lnRef idx="0"/>
          <a:fillRef idx="0"/>
          <a:effectRef idx="0"/>
          <a:fontRef idx="minor"/>
        </p:style>
        <p:txBody>
          <a:bodyPr wrap="none" lIns="78840" rIns="78840" tIns="39600" bIns="39600"/>
          <a:p>
            <a:pPr>
              <a:lnSpc>
                <a:spcPct val="100000"/>
              </a:lnSpc>
            </a:pPr>
            <a:r>
              <a:rPr b="1" lang="en-US" sz="1370" spc="-1" strike="noStrike">
                <a:solidFill>
                  <a:srgbClr val="002060"/>
                </a:solidFill>
                <a:latin typeface="Calibri"/>
              </a:rPr>
              <a:t>(for  review on IL-1/IL-1R family: Garlanda, Dinarello and Mantovani, Immunity 2013; Molgora et al Front Immunol 2016)</a:t>
            </a:r>
            <a:endParaRPr b="0" lang="en-US" sz="1370" spc="-1" strike="noStrike">
              <a:latin typeface="Arial"/>
            </a:endParaRPr>
          </a:p>
          <a:p>
            <a:pPr>
              <a:lnSpc>
                <a:spcPct val="100000"/>
              </a:lnSpc>
            </a:pPr>
            <a:endParaRPr b="0" lang="en-US" sz="1370" spc="-1" strike="noStrike">
              <a:latin typeface="Arial"/>
            </a:endParaRPr>
          </a:p>
        </p:txBody>
      </p:sp>
      <p:sp>
        <p:nvSpPr>
          <p:cNvPr id="2420" name="CustomShape 7"/>
          <p:cNvSpPr/>
          <p:nvPr/>
        </p:nvSpPr>
        <p:spPr>
          <a:xfrm>
            <a:off x="4611960" y="5460840"/>
            <a:ext cx="1380600" cy="615240"/>
          </a:xfrm>
          <a:prstGeom prst="ellipse">
            <a:avLst/>
          </a:prstGeom>
          <a:noFill/>
          <a:ln>
            <a:solidFill>
              <a:srgbClr val="ff0000"/>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2421" name="Immagine 11" descr=""/>
          <p:cNvPicPr/>
          <p:nvPr/>
        </p:nvPicPr>
        <p:blipFill>
          <a:blip r:embed="rId3"/>
          <a:stretch/>
        </p:blipFill>
        <p:spPr>
          <a:xfrm>
            <a:off x="28080" y="658080"/>
            <a:ext cx="1581840" cy="416160"/>
          </a:xfrm>
          <a:prstGeom prst="rect">
            <a:avLst/>
          </a:prstGeom>
          <a:ln>
            <a:noFill/>
          </a:ln>
        </p:spPr>
      </p:pic>
      <p:pic>
        <p:nvPicPr>
          <p:cNvPr id="2422" name="Picture 8" descr=""/>
          <p:cNvPicPr/>
          <p:nvPr/>
        </p:nvPicPr>
        <p:blipFill>
          <a:blip r:embed="rId4"/>
          <a:srcRect l="41096" t="35616" r="43427" b="40632"/>
          <a:stretch/>
        </p:blipFill>
        <p:spPr>
          <a:xfrm>
            <a:off x="8490960" y="332280"/>
            <a:ext cx="468360" cy="380880"/>
          </a:xfrm>
          <a:prstGeom prst="rect">
            <a:avLst/>
          </a:prstGeom>
          <a:ln>
            <a:noFill/>
          </a:ln>
        </p:spPr>
      </p:pic>
    </p:spTree>
  </p:cSld>
  <p:timing>
    <p:tnLst>
      <p:par>
        <p:cTn id="104" dur="indefinite" restart="never" nodeType="tmRoot">
          <p:childTnLst>
            <p:seq>
              <p:cTn id="105" dur="indefinite" nodeType="mainSeq"/>
              <p:prevCondLst>
                <p:cond delay="0" evt="onPrev">
                  <p:tgtEl>
                    <p:sldTgt/>
                  </p:tgtEl>
                </p:cond>
              </p:prevCondLst>
              <p:nextCondLst>
                <p:cond delay="0"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3" name="CustomShape 1"/>
          <p:cNvSpPr/>
          <p:nvPr/>
        </p:nvSpPr>
        <p:spPr>
          <a:xfrm>
            <a:off x="261720" y="720000"/>
            <a:ext cx="8620560" cy="377640"/>
          </a:xfrm>
          <a:prstGeom prst="rect">
            <a:avLst/>
          </a:prstGeom>
          <a:noFill/>
          <a:ln>
            <a:noFill/>
          </a:ln>
        </p:spPr>
        <p:style>
          <a:lnRef idx="0"/>
          <a:fillRef idx="0"/>
          <a:effectRef idx="0"/>
          <a:fontRef idx="minor"/>
        </p:style>
        <p:txBody>
          <a:bodyPr lIns="90000" rIns="90000" tIns="45000" bIns="45000"/>
          <a:p>
            <a:pPr algn="ctr">
              <a:lnSpc>
                <a:spcPct val="100000"/>
              </a:lnSpc>
            </a:pPr>
            <a:r>
              <a:rPr b="0" lang="en-US" sz="1890" spc="-1" strike="noStrike">
                <a:solidFill>
                  <a:srgbClr val="660066"/>
                </a:solidFill>
                <a:latin typeface="Georgia"/>
                <a:ea typeface="ＭＳ Ｐゴシック"/>
              </a:rPr>
              <a:t>IL-1R8-deficient mice are protected against </a:t>
            </a:r>
            <a:r>
              <a:rPr b="1" lang="en-US" sz="1890" spc="-1" strike="noStrike">
                <a:solidFill>
                  <a:srgbClr val="660066"/>
                </a:solidFill>
                <a:latin typeface="Georgia"/>
                <a:ea typeface="ＭＳ Ｐゴシック"/>
              </a:rPr>
              <a:t>HCC development</a:t>
            </a:r>
            <a:endParaRPr b="0" lang="en-US" sz="1890" spc="-1" strike="noStrike">
              <a:latin typeface="Arial"/>
            </a:endParaRPr>
          </a:p>
        </p:txBody>
      </p:sp>
      <p:pic>
        <p:nvPicPr>
          <p:cNvPr id="2424" name="Immagine 4" descr=""/>
          <p:cNvPicPr/>
          <p:nvPr/>
        </p:nvPicPr>
        <p:blipFill>
          <a:blip r:embed="rId1"/>
          <a:stretch/>
        </p:blipFill>
        <p:spPr>
          <a:xfrm>
            <a:off x="1041840" y="1921320"/>
            <a:ext cx="4010760" cy="2178720"/>
          </a:xfrm>
          <a:prstGeom prst="rect">
            <a:avLst/>
          </a:prstGeom>
          <a:ln>
            <a:noFill/>
          </a:ln>
        </p:spPr>
      </p:pic>
      <p:sp>
        <p:nvSpPr>
          <p:cNvPr id="2425" name="Line 2"/>
          <p:cNvSpPr/>
          <p:nvPr/>
        </p:nvSpPr>
        <p:spPr>
          <a:xfrm flipH="1">
            <a:off x="261360" y="1089000"/>
            <a:ext cx="8620920" cy="360"/>
          </a:xfrm>
          <a:prstGeom prst="line">
            <a:avLst/>
          </a:prstGeom>
          <a:ln w="38160">
            <a:solidFill>
              <a:srgbClr val="7d5fa0"/>
            </a:solidFill>
            <a:round/>
          </a:ln>
        </p:spPr>
        <p:style>
          <a:lnRef idx="1">
            <a:schemeClr val="accent4"/>
          </a:lnRef>
          <a:fillRef idx="0">
            <a:schemeClr val="accent4"/>
          </a:fillRef>
          <a:effectRef idx="0">
            <a:schemeClr val="accent4"/>
          </a:effectRef>
          <a:fontRef idx="minor"/>
        </p:style>
      </p:sp>
      <p:pic>
        <p:nvPicPr>
          <p:cNvPr id="2426" name="Immagine 6" descr=""/>
          <p:cNvPicPr/>
          <p:nvPr/>
        </p:nvPicPr>
        <p:blipFill>
          <a:blip r:embed="rId2"/>
          <a:srcRect l="17835" t="36607" r="72360" b="39860"/>
          <a:stretch/>
        </p:blipFill>
        <p:spPr>
          <a:xfrm>
            <a:off x="7083720" y="1891080"/>
            <a:ext cx="1289520" cy="2284200"/>
          </a:xfrm>
          <a:prstGeom prst="rect">
            <a:avLst/>
          </a:prstGeom>
          <a:ln>
            <a:noFill/>
          </a:ln>
        </p:spPr>
      </p:pic>
      <p:pic>
        <p:nvPicPr>
          <p:cNvPr id="2427" name="Immagine 12" descr=""/>
          <p:cNvPicPr/>
          <p:nvPr/>
        </p:nvPicPr>
        <p:blipFill>
          <a:blip r:embed="rId3"/>
          <a:stretch/>
        </p:blipFill>
        <p:spPr>
          <a:xfrm>
            <a:off x="5115240" y="2133360"/>
            <a:ext cx="1425240" cy="1770480"/>
          </a:xfrm>
          <a:prstGeom prst="rect">
            <a:avLst/>
          </a:prstGeom>
          <a:ln>
            <a:noFill/>
          </a:ln>
        </p:spPr>
      </p:pic>
      <p:pic>
        <p:nvPicPr>
          <p:cNvPr id="2428" name="Immagine 17" descr=""/>
          <p:cNvPicPr/>
          <p:nvPr/>
        </p:nvPicPr>
        <p:blipFill>
          <a:blip r:embed="rId4"/>
          <a:srcRect l="67217" t="0" r="-3669" b="69196"/>
          <a:stretch/>
        </p:blipFill>
        <p:spPr>
          <a:xfrm>
            <a:off x="6472800" y="2139120"/>
            <a:ext cx="609480" cy="482040"/>
          </a:xfrm>
          <a:prstGeom prst="rect">
            <a:avLst/>
          </a:prstGeom>
          <a:ln>
            <a:noFill/>
          </a:ln>
        </p:spPr>
      </p:pic>
      <p:sp>
        <p:nvSpPr>
          <p:cNvPr id="2429" name="CustomShape 3"/>
          <p:cNvSpPr/>
          <p:nvPr/>
        </p:nvSpPr>
        <p:spPr>
          <a:xfrm>
            <a:off x="2379600" y="1120680"/>
            <a:ext cx="4768560" cy="2916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320" spc="-1" strike="noStrike">
                <a:solidFill>
                  <a:srgbClr val="000000"/>
                </a:solidFill>
                <a:latin typeface="Avenir Light"/>
                <a:ea typeface="ＭＳ Ｐゴシック"/>
              </a:rPr>
              <a:t>Model of DEN-induced hepatocellular carcinoma (HCC)</a:t>
            </a:r>
            <a:endParaRPr b="0" lang="en-US" sz="1320" spc="-1" strike="noStrike">
              <a:latin typeface="Arial"/>
            </a:endParaRPr>
          </a:p>
        </p:txBody>
      </p:sp>
      <p:sp>
        <p:nvSpPr>
          <p:cNvPr id="2430" name="CustomShape 4"/>
          <p:cNvSpPr/>
          <p:nvPr/>
        </p:nvSpPr>
        <p:spPr>
          <a:xfrm>
            <a:off x="770400" y="1460160"/>
            <a:ext cx="4208760" cy="2647440"/>
          </a:xfrm>
          <a:prstGeom prst="rect">
            <a:avLst/>
          </a:prstGeom>
          <a:noFill/>
          <a:ln w="19080">
            <a:solidFill>
              <a:srgbClr val="660066"/>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431" name="CustomShape 5"/>
          <p:cNvSpPr/>
          <p:nvPr/>
        </p:nvSpPr>
        <p:spPr>
          <a:xfrm>
            <a:off x="1316520" y="1577520"/>
            <a:ext cx="3047760" cy="2916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320" spc="-1" strike="noStrike">
                <a:solidFill>
                  <a:srgbClr val="660066"/>
                </a:solidFill>
                <a:latin typeface="Avenir Light"/>
              </a:rPr>
              <a:t>DEN-induced liver cancerogenesis</a:t>
            </a:r>
            <a:endParaRPr b="0" lang="en-US" sz="1320" spc="-1" strike="noStrike">
              <a:latin typeface="Arial"/>
            </a:endParaRPr>
          </a:p>
        </p:txBody>
      </p:sp>
      <p:sp>
        <p:nvSpPr>
          <p:cNvPr id="2432" name="CustomShape 6"/>
          <p:cNvSpPr/>
          <p:nvPr/>
        </p:nvSpPr>
        <p:spPr>
          <a:xfrm>
            <a:off x="5047200" y="1460160"/>
            <a:ext cx="3394080" cy="2647440"/>
          </a:xfrm>
          <a:prstGeom prst="rect">
            <a:avLst/>
          </a:prstGeom>
          <a:noFill/>
          <a:ln w="19080">
            <a:solidFill>
              <a:srgbClr val="660066"/>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433" name="CustomShape 7"/>
          <p:cNvSpPr/>
          <p:nvPr/>
        </p:nvSpPr>
        <p:spPr>
          <a:xfrm>
            <a:off x="5486040" y="1577520"/>
            <a:ext cx="2477880" cy="2916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320" spc="-1" strike="noStrike">
                <a:solidFill>
                  <a:srgbClr val="660066"/>
                </a:solidFill>
                <a:latin typeface="Avenir Light"/>
              </a:rPr>
              <a:t>NK cell infiltrate in the liver</a:t>
            </a:r>
            <a:endParaRPr b="0" lang="en-US" sz="1320" spc="-1" strike="noStrike">
              <a:latin typeface="Arial"/>
            </a:endParaRPr>
          </a:p>
        </p:txBody>
      </p:sp>
      <p:pic>
        <p:nvPicPr>
          <p:cNvPr id="2434" name="Immagine 14" descr=""/>
          <p:cNvPicPr/>
          <p:nvPr/>
        </p:nvPicPr>
        <p:blipFill>
          <a:blip r:embed="rId5">
            <a:extLst>
              <a:ext uri="{BEBA8EAE-BF5A-486C-A8C5-ECC9F3942E4B}">
                <a14:imgProps xmlns:a14="http://schemas.microsoft.com/office/drawing/2010/main">
                  <a14:imgLayer r:embed="rId6">
                    <a14:imgEffect>
                      <a14:brightnessContrast amount="25000" bright="20000"/>
                    </a14:imgEffect>
                  </a14:imgLayer>
                </a14:imgProps>
              </a:ext>
            </a:extLst>
          </a:blip>
          <a:stretch/>
        </p:blipFill>
        <p:spPr>
          <a:xfrm rot="3664200">
            <a:off x="5990040" y="4288320"/>
            <a:ext cx="1737360" cy="1357200"/>
          </a:xfrm>
          <a:prstGeom prst="rect">
            <a:avLst/>
          </a:prstGeom>
          <a:ln>
            <a:noFill/>
          </a:ln>
        </p:spPr>
      </p:pic>
      <p:pic>
        <p:nvPicPr>
          <p:cNvPr id="2435" name="Immagine 15" descr=""/>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tretch/>
        </p:blipFill>
        <p:spPr>
          <a:xfrm>
            <a:off x="4465440" y="4546800"/>
            <a:ext cx="1428840" cy="1357200"/>
          </a:xfrm>
          <a:prstGeom prst="rect">
            <a:avLst/>
          </a:prstGeom>
          <a:ln>
            <a:noFill/>
          </a:ln>
        </p:spPr>
      </p:pic>
      <p:pic>
        <p:nvPicPr>
          <p:cNvPr id="2436" name="Immagine 16" descr=""/>
          <p:cNvPicPr/>
          <p:nvPr/>
        </p:nvPicPr>
        <p:blipFill>
          <a:blip r:embed="rId9">
            <a:extLst>
              <a:ext uri="{BEBA8EAE-BF5A-486C-A8C5-ECC9F3942E4B}">
                <a14:imgProps xmlns:a14="http://schemas.microsoft.com/office/drawing/2010/main">
                  <a14:imgLayer r:embed="rId10">
                    <a14:imgEffect>
                      <a14:brightnessContrast bright="40000"/>
                    </a14:imgEffect>
                  </a14:imgLayer>
                </a14:imgProps>
              </a:ext>
            </a:extLst>
          </a:blip>
          <a:stretch/>
        </p:blipFill>
        <p:spPr>
          <a:xfrm>
            <a:off x="3207600" y="4461840"/>
            <a:ext cx="1357200" cy="1357200"/>
          </a:xfrm>
          <a:prstGeom prst="rect">
            <a:avLst/>
          </a:prstGeom>
          <a:ln>
            <a:noFill/>
          </a:ln>
        </p:spPr>
      </p:pic>
      <p:pic>
        <p:nvPicPr>
          <p:cNvPr id="2437" name="Immagine 22" descr=""/>
          <p:cNvPicPr/>
          <p:nvPr/>
        </p:nvPicPr>
        <p:blipFill>
          <a:blip r:embed="rId11">
            <a:extLst>
              <a:ext uri="{BEBA8EAE-BF5A-486C-A8C5-ECC9F3942E4B}">
                <a14:imgProps xmlns:a14="http://schemas.microsoft.com/office/drawing/2010/main">
                  <a14:imgLayer r:embed="rId12">
                    <a14:imgEffect>
                      <a14:brightnessContrast bright="20000"/>
                    </a14:imgEffect>
                  </a14:imgLayer>
                </a14:imgProps>
              </a:ext>
            </a:extLst>
          </a:blip>
          <a:stretch/>
        </p:blipFill>
        <p:spPr>
          <a:xfrm>
            <a:off x="7619040" y="4559040"/>
            <a:ext cx="1211400" cy="1265040"/>
          </a:xfrm>
          <a:prstGeom prst="rect">
            <a:avLst/>
          </a:prstGeom>
          <a:ln>
            <a:noFill/>
          </a:ln>
        </p:spPr>
      </p:pic>
      <p:sp>
        <p:nvSpPr>
          <p:cNvPr id="2438" name="CustomShape 8"/>
          <p:cNvSpPr/>
          <p:nvPr/>
        </p:nvSpPr>
        <p:spPr>
          <a:xfrm>
            <a:off x="1121400" y="4146480"/>
            <a:ext cx="1168560" cy="348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700" spc="-1" strike="noStrike">
                <a:solidFill>
                  <a:srgbClr val="000000"/>
                </a:solidFill>
                <a:latin typeface="Avenir Light"/>
              </a:rPr>
              <a:t>6 Months</a:t>
            </a:r>
            <a:endParaRPr b="0" lang="en-US" sz="1700" spc="-1" strike="noStrike">
              <a:latin typeface="Arial"/>
            </a:endParaRPr>
          </a:p>
        </p:txBody>
      </p:sp>
      <p:sp>
        <p:nvSpPr>
          <p:cNvPr id="2439" name="CustomShape 9"/>
          <p:cNvSpPr/>
          <p:nvPr/>
        </p:nvSpPr>
        <p:spPr>
          <a:xfrm>
            <a:off x="3902040" y="4223880"/>
            <a:ext cx="1520640" cy="348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700" spc="-1" strike="noStrike">
                <a:solidFill>
                  <a:srgbClr val="000000"/>
                </a:solidFill>
                <a:latin typeface="Avenir Light"/>
              </a:rPr>
              <a:t>8-10 Months</a:t>
            </a:r>
            <a:endParaRPr b="0" lang="en-US" sz="1700" spc="-1" strike="noStrike">
              <a:latin typeface="Arial"/>
            </a:endParaRPr>
          </a:p>
        </p:txBody>
      </p:sp>
      <p:sp>
        <p:nvSpPr>
          <p:cNvPr id="2440" name="CustomShape 10"/>
          <p:cNvSpPr/>
          <p:nvPr/>
        </p:nvSpPr>
        <p:spPr>
          <a:xfrm>
            <a:off x="6899760" y="4201560"/>
            <a:ext cx="1305720" cy="348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700" spc="-1" strike="noStrike">
                <a:solidFill>
                  <a:srgbClr val="000000"/>
                </a:solidFill>
                <a:latin typeface="Avenir Light"/>
              </a:rPr>
              <a:t>12 Months</a:t>
            </a:r>
            <a:endParaRPr b="0" lang="en-US" sz="1700" spc="-1" strike="noStrike">
              <a:latin typeface="Arial"/>
            </a:endParaRPr>
          </a:p>
        </p:txBody>
      </p:sp>
      <p:sp>
        <p:nvSpPr>
          <p:cNvPr id="2441" name="CustomShape 11"/>
          <p:cNvSpPr/>
          <p:nvPr/>
        </p:nvSpPr>
        <p:spPr>
          <a:xfrm>
            <a:off x="719280" y="5838480"/>
            <a:ext cx="918720" cy="348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700" spc="-1" strike="noStrike">
                <a:solidFill>
                  <a:srgbClr val="000000"/>
                </a:solidFill>
                <a:latin typeface="Avenir Light"/>
              </a:rPr>
              <a:t>Il1r8</a:t>
            </a:r>
            <a:r>
              <a:rPr b="0" lang="en-US" sz="1700" spc="-1" strike="noStrike" baseline="30000">
                <a:solidFill>
                  <a:srgbClr val="000000"/>
                </a:solidFill>
                <a:latin typeface="Avenir Light"/>
              </a:rPr>
              <a:t>+/+</a:t>
            </a:r>
            <a:endParaRPr b="0" lang="en-US" sz="1700" spc="-1" strike="noStrike">
              <a:latin typeface="Arial"/>
            </a:endParaRPr>
          </a:p>
        </p:txBody>
      </p:sp>
      <p:sp>
        <p:nvSpPr>
          <p:cNvPr id="2442" name="CustomShape 12"/>
          <p:cNvSpPr/>
          <p:nvPr/>
        </p:nvSpPr>
        <p:spPr>
          <a:xfrm>
            <a:off x="3367800" y="5887080"/>
            <a:ext cx="918720" cy="348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700" spc="-1" strike="noStrike">
                <a:solidFill>
                  <a:srgbClr val="000000"/>
                </a:solidFill>
                <a:latin typeface="Avenir Light"/>
              </a:rPr>
              <a:t>Il1r8</a:t>
            </a:r>
            <a:r>
              <a:rPr b="0" lang="en-US" sz="1700" spc="-1" strike="noStrike" baseline="30000">
                <a:solidFill>
                  <a:srgbClr val="000000"/>
                </a:solidFill>
                <a:latin typeface="Avenir Light"/>
              </a:rPr>
              <a:t>+/+</a:t>
            </a:r>
            <a:endParaRPr b="0" lang="en-US" sz="1700" spc="-1" strike="noStrike">
              <a:latin typeface="Arial"/>
            </a:endParaRPr>
          </a:p>
        </p:txBody>
      </p:sp>
      <p:sp>
        <p:nvSpPr>
          <p:cNvPr id="2443" name="CustomShape 13"/>
          <p:cNvSpPr/>
          <p:nvPr/>
        </p:nvSpPr>
        <p:spPr>
          <a:xfrm>
            <a:off x="6504840" y="5894640"/>
            <a:ext cx="918720" cy="348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700" spc="-1" strike="noStrike">
                <a:solidFill>
                  <a:srgbClr val="000000"/>
                </a:solidFill>
                <a:latin typeface="Avenir Light"/>
              </a:rPr>
              <a:t>Il1r8</a:t>
            </a:r>
            <a:r>
              <a:rPr b="0" lang="en-US" sz="1700" spc="-1" strike="noStrike" baseline="30000">
                <a:solidFill>
                  <a:srgbClr val="000000"/>
                </a:solidFill>
                <a:latin typeface="Avenir Light"/>
              </a:rPr>
              <a:t>+/+</a:t>
            </a:r>
            <a:endParaRPr b="0" lang="en-US" sz="1700" spc="-1" strike="noStrike">
              <a:latin typeface="Arial"/>
            </a:endParaRPr>
          </a:p>
        </p:txBody>
      </p:sp>
      <p:pic>
        <p:nvPicPr>
          <p:cNvPr id="2444" name="Immagine 29" descr=""/>
          <p:cNvPicPr/>
          <p:nvPr/>
        </p:nvPicPr>
        <p:blipFill>
          <a:blip r:embed="rId13">
            <a:extLst>
              <a:ext uri="{BEBA8EAE-BF5A-486C-A8C5-ECC9F3942E4B}">
                <a14:imgProps xmlns:a14="http://schemas.microsoft.com/office/drawing/2010/main">
                  <a14:imgLayer r:embed="rId14">
                    <a14:imgEffect>
                      <a14:brightnessContrast bright="40000" contrast="-20000"/>
                    </a14:imgEffect>
                  </a14:imgLayer>
                </a14:imgProps>
              </a:ext>
            </a:extLst>
          </a:blip>
          <a:stretch/>
        </p:blipFill>
        <p:spPr>
          <a:xfrm>
            <a:off x="1693080" y="4445640"/>
            <a:ext cx="1357200" cy="1357200"/>
          </a:xfrm>
          <a:prstGeom prst="rect">
            <a:avLst/>
          </a:prstGeom>
          <a:ln>
            <a:noFill/>
          </a:ln>
        </p:spPr>
      </p:pic>
      <p:sp>
        <p:nvSpPr>
          <p:cNvPr id="2445" name="CustomShape 14"/>
          <p:cNvSpPr/>
          <p:nvPr/>
        </p:nvSpPr>
        <p:spPr>
          <a:xfrm>
            <a:off x="2017440" y="5838480"/>
            <a:ext cx="799920" cy="348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700" spc="-1" strike="noStrike">
                <a:solidFill>
                  <a:srgbClr val="000000"/>
                </a:solidFill>
                <a:latin typeface="Avenir Light"/>
              </a:rPr>
              <a:t>Il1r8</a:t>
            </a:r>
            <a:r>
              <a:rPr b="0" lang="en-US" sz="1700" spc="-1" strike="noStrike" baseline="30000">
                <a:solidFill>
                  <a:srgbClr val="000000"/>
                </a:solidFill>
                <a:latin typeface="Avenir Light"/>
              </a:rPr>
              <a:t>-/-</a:t>
            </a:r>
            <a:endParaRPr b="0" lang="en-US" sz="1700" spc="-1" strike="noStrike">
              <a:latin typeface="Arial"/>
            </a:endParaRPr>
          </a:p>
        </p:txBody>
      </p:sp>
      <p:sp>
        <p:nvSpPr>
          <p:cNvPr id="2446" name="CustomShape 15"/>
          <p:cNvSpPr/>
          <p:nvPr/>
        </p:nvSpPr>
        <p:spPr>
          <a:xfrm>
            <a:off x="7885080" y="5856840"/>
            <a:ext cx="799920" cy="348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700" spc="-1" strike="noStrike">
                <a:solidFill>
                  <a:srgbClr val="000000"/>
                </a:solidFill>
                <a:latin typeface="Avenir Light"/>
              </a:rPr>
              <a:t>Il1r8</a:t>
            </a:r>
            <a:r>
              <a:rPr b="0" lang="en-US" sz="1700" spc="-1" strike="noStrike" baseline="30000">
                <a:solidFill>
                  <a:srgbClr val="000000"/>
                </a:solidFill>
                <a:latin typeface="Avenir Light"/>
              </a:rPr>
              <a:t>-/-</a:t>
            </a:r>
            <a:endParaRPr b="0" lang="en-US" sz="1700" spc="-1" strike="noStrike">
              <a:latin typeface="Arial"/>
            </a:endParaRPr>
          </a:p>
        </p:txBody>
      </p:sp>
      <p:sp>
        <p:nvSpPr>
          <p:cNvPr id="2447" name="CustomShape 16"/>
          <p:cNvSpPr/>
          <p:nvPr/>
        </p:nvSpPr>
        <p:spPr>
          <a:xfrm>
            <a:off x="4946400" y="5904360"/>
            <a:ext cx="799920" cy="348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700" spc="-1" strike="noStrike">
                <a:solidFill>
                  <a:srgbClr val="000000"/>
                </a:solidFill>
                <a:latin typeface="Avenir Light"/>
              </a:rPr>
              <a:t>Il1r8</a:t>
            </a:r>
            <a:r>
              <a:rPr b="0" lang="en-US" sz="1700" spc="-1" strike="noStrike" baseline="30000">
                <a:solidFill>
                  <a:srgbClr val="000000"/>
                </a:solidFill>
                <a:latin typeface="Avenir Light"/>
              </a:rPr>
              <a:t>-/-</a:t>
            </a:r>
            <a:endParaRPr b="0" lang="en-US" sz="1700" spc="-1" strike="noStrike">
              <a:latin typeface="Arial"/>
            </a:endParaRPr>
          </a:p>
        </p:txBody>
      </p:sp>
      <p:pic>
        <p:nvPicPr>
          <p:cNvPr id="2448" name="Immagine 33" descr=""/>
          <p:cNvPicPr/>
          <p:nvPr/>
        </p:nvPicPr>
        <p:blipFill>
          <a:blip r:embed="rId15"/>
          <a:stretch/>
        </p:blipFill>
        <p:spPr>
          <a:xfrm>
            <a:off x="345240" y="4480920"/>
            <a:ext cx="1357200" cy="1357200"/>
          </a:xfrm>
          <a:prstGeom prst="rect">
            <a:avLst/>
          </a:prstGeom>
          <a:ln>
            <a:noFill/>
          </a:ln>
        </p:spPr>
      </p:pic>
      <p:sp>
        <p:nvSpPr>
          <p:cNvPr id="2449" name="CustomShape 17"/>
          <p:cNvSpPr/>
          <p:nvPr/>
        </p:nvSpPr>
        <p:spPr>
          <a:xfrm>
            <a:off x="5180040" y="6195960"/>
            <a:ext cx="5116680" cy="610920"/>
          </a:xfrm>
          <a:prstGeom prst="rect">
            <a:avLst/>
          </a:prstGeom>
          <a:noFill/>
          <a:ln>
            <a:noFill/>
          </a:ln>
        </p:spPr>
        <p:style>
          <a:lnRef idx="0"/>
          <a:fillRef idx="0"/>
          <a:effectRef idx="0"/>
          <a:fontRef idx="minor"/>
        </p:style>
        <p:txBody>
          <a:bodyPr lIns="76680" rIns="76680" tIns="38520" bIns="38520"/>
          <a:p>
            <a:pPr>
              <a:lnSpc>
                <a:spcPct val="100000"/>
              </a:lnSpc>
            </a:pPr>
            <a:r>
              <a:rPr b="1" lang="en-US" sz="1710" spc="-1" strike="noStrike">
                <a:solidFill>
                  <a:srgbClr val="002060"/>
                </a:solidFill>
                <a:latin typeface="Calibri"/>
              </a:rPr>
              <a:t>(Molgora, Bonavita et al, Nature 2017)</a:t>
            </a:r>
            <a:endParaRPr b="0" lang="en-US" sz="1710" spc="-1" strike="noStrike">
              <a:latin typeface="Arial"/>
            </a:endParaRPr>
          </a:p>
          <a:p>
            <a:pPr>
              <a:lnSpc>
                <a:spcPct val="100000"/>
              </a:lnSpc>
            </a:pPr>
            <a:endParaRPr b="0" lang="en-US" sz="1710" spc="-1" strike="noStrike">
              <a:latin typeface="Arial"/>
            </a:endParaRPr>
          </a:p>
        </p:txBody>
      </p:sp>
      <p:pic>
        <p:nvPicPr>
          <p:cNvPr id="2450" name="Immagine 35" descr=""/>
          <p:cNvPicPr/>
          <p:nvPr/>
        </p:nvPicPr>
        <p:blipFill>
          <a:blip r:embed="rId16"/>
          <a:stretch/>
        </p:blipFill>
        <p:spPr>
          <a:xfrm>
            <a:off x="3599640" y="241560"/>
            <a:ext cx="1895760" cy="539640"/>
          </a:xfrm>
          <a:prstGeom prst="rect">
            <a:avLst/>
          </a:prstGeom>
          <a:ln>
            <a:noFill/>
          </a:ln>
        </p:spPr>
      </p:pic>
      <p:pic>
        <p:nvPicPr>
          <p:cNvPr id="2451" name="Picture 8" descr=""/>
          <p:cNvPicPr/>
          <p:nvPr/>
        </p:nvPicPr>
        <p:blipFill>
          <a:blip r:embed="rId17"/>
          <a:srcRect l="41096" t="35616" r="43427" b="40632"/>
          <a:stretch/>
        </p:blipFill>
        <p:spPr>
          <a:xfrm>
            <a:off x="8490960" y="332280"/>
            <a:ext cx="468360" cy="380880"/>
          </a:xfrm>
          <a:prstGeom prst="rect">
            <a:avLst/>
          </a:prstGeom>
          <a:ln>
            <a:noFill/>
          </a:ln>
        </p:spPr>
      </p:pic>
      <p:pic>
        <p:nvPicPr>
          <p:cNvPr id="2452" name="Picture 8" descr=""/>
          <p:cNvPicPr/>
          <p:nvPr/>
        </p:nvPicPr>
        <p:blipFill>
          <a:blip r:embed="rId18"/>
          <a:stretch/>
        </p:blipFill>
        <p:spPr>
          <a:xfrm>
            <a:off x="249480" y="346680"/>
            <a:ext cx="1360800" cy="249480"/>
          </a:xfrm>
          <a:prstGeom prst="rect">
            <a:avLst/>
          </a:prstGeom>
          <a:ln>
            <a:noFill/>
          </a:ln>
        </p:spPr>
      </p:pic>
    </p:spTree>
  </p:cSld>
  <p:timing>
    <p:tnLst>
      <p:par>
        <p:cTn id="106" dur="indefinite" restart="never" nodeType="tmRoot">
          <p:childTnLst>
            <p:seq>
              <p:cTn id="107" dur="indefinite" nodeType="mainSeq"/>
              <p:prevCondLst>
                <p:cond delay="0" evt="onPrev">
                  <p:tgtEl>
                    <p:sldTgt/>
                  </p:tgtEl>
                </p:cond>
              </p:prevCondLst>
              <p:nextCondLst>
                <p:cond delay="0" evt="onNext">
                  <p:tgtEl>
                    <p:sldTgt/>
                  </p:tgtEl>
                </p:cond>
              </p:nextCondLst>
            </p:seq>
          </p:childTnLst>
        </p:cTn>
      </p:par>
    </p:tnLst>
  </p:timing>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53" name="Immagine 8" descr=""/>
          <p:cNvPicPr/>
          <p:nvPr/>
        </p:nvPicPr>
        <p:blipFill>
          <a:blip r:embed="rId1"/>
          <a:stretch/>
        </p:blipFill>
        <p:spPr>
          <a:xfrm>
            <a:off x="3773880" y="3454920"/>
            <a:ext cx="1777680" cy="2729520"/>
          </a:xfrm>
          <a:prstGeom prst="rect">
            <a:avLst/>
          </a:prstGeom>
          <a:ln>
            <a:noFill/>
          </a:ln>
        </p:spPr>
      </p:pic>
      <p:sp>
        <p:nvSpPr>
          <p:cNvPr id="2454" name="TextShape 1"/>
          <p:cNvSpPr txBox="1"/>
          <p:nvPr/>
        </p:nvSpPr>
        <p:spPr>
          <a:xfrm>
            <a:off x="467640" y="380880"/>
            <a:ext cx="8229240" cy="1077120"/>
          </a:xfrm>
          <a:prstGeom prst="rect">
            <a:avLst/>
          </a:prstGeom>
          <a:noFill/>
          <a:ln>
            <a:noFill/>
          </a:ln>
        </p:spPr>
        <p:txBody>
          <a:bodyPr lIns="88920" rIns="88920" tIns="44640" bIns="44640" anchor="ctr">
            <a:normAutofit/>
          </a:bodyPr>
          <a:p>
            <a:pPr algn="ctr">
              <a:lnSpc>
                <a:spcPct val="100000"/>
              </a:lnSpc>
            </a:pPr>
            <a:r>
              <a:rPr b="0" lang="it-IT" sz="2310" spc="-1" strike="noStrike">
                <a:solidFill>
                  <a:srgbClr val="660066"/>
                </a:solidFill>
                <a:latin typeface="Georgia"/>
              </a:rPr>
              <a:t>NK cells express high levels of IL-1R8</a:t>
            </a:r>
            <a:endParaRPr b="0" lang="it-IT" sz="2310" spc="-1" strike="noStrike">
              <a:solidFill>
                <a:srgbClr val="000000"/>
              </a:solidFill>
              <a:latin typeface="Calibri"/>
            </a:endParaRPr>
          </a:p>
        </p:txBody>
      </p:sp>
      <p:grpSp>
        <p:nvGrpSpPr>
          <p:cNvPr id="2455" name="Group 2"/>
          <p:cNvGrpSpPr/>
          <p:nvPr/>
        </p:nvGrpSpPr>
        <p:grpSpPr>
          <a:xfrm>
            <a:off x="3773880" y="1595880"/>
            <a:ext cx="4223880" cy="1383840"/>
            <a:chOff x="3773880" y="1595880"/>
            <a:chExt cx="4223880" cy="1383840"/>
          </a:xfrm>
        </p:grpSpPr>
        <p:pic>
          <p:nvPicPr>
            <p:cNvPr id="2456" name="Immagine 5" descr=""/>
            <p:cNvPicPr/>
            <p:nvPr/>
          </p:nvPicPr>
          <p:blipFill>
            <a:blip r:embed="rId2"/>
            <a:srcRect l="17185" t="33356" r="66120" b="54868"/>
            <a:stretch/>
          </p:blipFill>
          <p:spPr>
            <a:xfrm>
              <a:off x="3773880" y="1595880"/>
              <a:ext cx="1811520" cy="1383840"/>
            </a:xfrm>
            <a:prstGeom prst="rect">
              <a:avLst/>
            </a:prstGeom>
            <a:ln>
              <a:noFill/>
            </a:ln>
          </p:spPr>
        </p:pic>
        <p:pic>
          <p:nvPicPr>
            <p:cNvPr id="2457" name="Immagine 22" descr=""/>
            <p:cNvPicPr/>
            <p:nvPr/>
          </p:nvPicPr>
          <p:blipFill>
            <a:blip r:embed="rId3"/>
            <a:srcRect l="51727" t="32121" r="4616" b="22568"/>
            <a:stretch/>
          </p:blipFill>
          <p:spPr>
            <a:xfrm>
              <a:off x="5623920" y="1776240"/>
              <a:ext cx="1187640" cy="1067760"/>
            </a:xfrm>
            <a:prstGeom prst="rect">
              <a:avLst/>
            </a:prstGeom>
            <a:ln>
              <a:noFill/>
            </a:ln>
          </p:spPr>
        </p:pic>
        <p:grpSp>
          <p:nvGrpSpPr>
            <p:cNvPr id="2458" name="Group 3"/>
            <p:cNvGrpSpPr/>
            <p:nvPr/>
          </p:nvGrpSpPr>
          <p:grpSpPr>
            <a:xfrm>
              <a:off x="6865200" y="1776240"/>
              <a:ext cx="1132560" cy="1067760"/>
              <a:chOff x="6865200" y="1776240"/>
              <a:chExt cx="1132560" cy="1067760"/>
            </a:xfrm>
          </p:grpSpPr>
          <p:pic>
            <p:nvPicPr>
              <p:cNvPr id="2459" name="Immagine 24" descr=""/>
              <p:cNvPicPr/>
              <p:nvPr/>
            </p:nvPicPr>
            <p:blipFill>
              <a:blip r:embed="rId4"/>
              <a:srcRect l="9369" t="0" r="47863" b="0"/>
              <a:stretch/>
            </p:blipFill>
            <p:spPr>
              <a:xfrm>
                <a:off x="7533360" y="1776960"/>
                <a:ext cx="464400" cy="694800"/>
              </a:xfrm>
              <a:prstGeom prst="rect">
                <a:avLst/>
              </a:prstGeom>
              <a:ln>
                <a:noFill/>
              </a:ln>
            </p:spPr>
          </p:pic>
          <p:pic>
            <p:nvPicPr>
              <p:cNvPr id="2460" name="Immagine 25" descr=""/>
              <p:cNvPicPr/>
              <p:nvPr/>
            </p:nvPicPr>
            <p:blipFill>
              <a:blip r:embed="rId5"/>
              <a:srcRect l="0" t="0" r="15996" b="0"/>
              <a:stretch/>
            </p:blipFill>
            <p:spPr>
              <a:xfrm>
                <a:off x="6865200" y="1776240"/>
                <a:ext cx="716400" cy="705600"/>
              </a:xfrm>
              <a:prstGeom prst="rect">
                <a:avLst/>
              </a:prstGeom>
              <a:ln>
                <a:noFill/>
              </a:ln>
            </p:spPr>
          </p:pic>
          <p:pic>
            <p:nvPicPr>
              <p:cNvPr id="2461" name="Immagine 26" descr=""/>
              <p:cNvPicPr/>
              <p:nvPr/>
            </p:nvPicPr>
            <p:blipFill>
              <a:blip r:embed="rId6"/>
              <a:srcRect l="17868" t="27060" r="21383" b="42865"/>
              <a:stretch/>
            </p:blipFill>
            <p:spPr>
              <a:xfrm>
                <a:off x="6865200" y="2337120"/>
                <a:ext cx="1132560" cy="506880"/>
              </a:xfrm>
              <a:prstGeom prst="rect">
                <a:avLst/>
              </a:prstGeom>
              <a:ln>
                <a:noFill/>
              </a:ln>
            </p:spPr>
          </p:pic>
        </p:grpSp>
        <p:sp>
          <p:nvSpPr>
            <p:cNvPr id="2462" name="CustomShape 4"/>
            <p:cNvSpPr/>
            <p:nvPr/>
          </p:nvSpPr>
          <p:spPr>
            <a:xfrm>
              <a:off x="5568480" y="1776240"/>
              <a:ext cx="728280" cy="233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939" spc="-1" strike="noStrike">
                  <a:solidFill>
                    <a:srgbClr val="ffffff"/>
                  </a:solidFill>
                  <a:latin typeface="Georgia"/>
                </a:rPr>
                <a:t>ISOTYPE</a:t>
              </a:r>
              <a:endParaRPr b="0" lang="en-US" sz="939" spc="-1" strike="noStrike">
                <a:latin typeface="Arial"/>
              </a:endParaRPr>
            </a:p>
          </p:txBody>
        </p:sp>
        <p:sp>
          <p:nvSpPr>
            <p:cNvPr id="2463" name="CustomShape 5"/>
            <p:cNvSpPr/>
            <p:nvPr/>
          </p:nvSpPr>
          <p:spPr>
            <a:xfrm>
              <a:off x="6828840" y="1781280"/>
              <a:ext cx="863640" cy="233640"/>
            </a:xfrm>
            <a:prstGeom prst="rect">
              <a:avLst/>
            </a:prstGeom>
            <a:noFill/>
            <a:ln>
              <a:noFill/>
            </a:ln>
          </p:spPr>
          <p:style>
            <a:lnRef idx="0"/>
            <a:fillRef idx="0"/>
            <a:effectRef idx="0"/>
            <a:fontRef idx="minor"/>
          </p:style>
          <p:txBody>
            <a:bodyPr lIns="90000" rIns="90000" tIns="45000" bIns="45000"/>
            <a:p>
              <a:pPr>
                <a:lnSpc>
                  <a:spcPct val="100000"/>
                </a:lnSpc>
              </a:pPr>
              <a:r>
                <a:rPr b="0" lang="en-US" sz="939" spc="-1" strike="noStrike">
                  <a:solidFill>
                    <a:srgbClr val="ffffff"/>
                  </a:solidFill>
                  <a:latin typeface="Georgia"/>
                </a:rPr>
                <a:t>aIL-1R8</a:t>
              </a:r>
              <a:endParaRPr b="0" lang="en-US" sz="939" spc="-1" strike="noStrike">
                <a:latin typeface="Arial"/>
              </a:endParaRPr>
            </a:p>
          </p:txBody>
        </p:sp>
      </p:grpSp>
      <p:sp>
        <p:nvSpPr>
          <p:cNvPr id="2464" name="CustomShape 6"/>
          <p:cNvSpPr/>
          <p:nvPr/>
        </p:nvSpPr>
        <p:spPr>
          <a:xfrm>
            <a:off x="3629880" y="1189080"/>
            <a:ext cx="4608000" cy="1900080"/>
          </a:xfrm>
          <a:prstGeom prst="rect">
            <a:avLst/>
          </a:prstGeom>
          <a:noFill/>
          <a:ln w="12600">
            <a:solidFill>
              <a:srgbClr val="660066"/>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grpSp>
        <p:nvGrpSpPr>
          <p:cNvPr id="2465" name="Group 7"/>
          <p:cNvGrpSpPr/>
          <p:nvPr/>
        </p:nvGrpSpPr>
        <p:grpSpPr>
          <a:xfrm>
            <a:off x="971640" y="1189080"/>
            <a:ext cx="2627280" cy="2176560"/>
            <a:chOff x="971640" y="1189080"/>
            <a:chExt cx="2627280" cy="2176560"/>
          </a:xfrm>
        </p:grpSpPr>
        <p:pic>
          <p:nvPicPr>
            <p:cNvPr id="2466" name="Immagine 36" descr=""/>
            <p:cNvPicPr/>
            <p:nvPr/>
          </p:nvPicPr>
          <p:blipFill>
            <a:blip r:embed="rId7"/>
            <a:srcRect l="8988" t="75648" r="46703" b="2169"/>
            <a:stretch/>
          </p:blipFill>
          <p:spPr>
            <a:xfrm>
              <a:off x="1151280" y="1189080"/>
              <a:ext cx="2304000" cy="2020680"/>
            </a:xfrm>
            <a:prstGeom prst="rect">
              <a:avLst/>
            </a:prstGeom>
            <a:ln>
              <a:noFill/>
            </a:ln>
          </p:spPr>
        </p:pic>
        <p:sp>
          <p:nvSpPr>
            <p:cNvPr id="2467" name="CustomShape 8"/>
            <p:cNvSpPr/>
            <p:nvPr/>
          </p:nvSpPr>
          <p:spPr>
            <a:xfrm>
              <a:off x="971640" y="3157920"/>
              <a:ext cx="2627280" cy="207720"/>
            </a:xfrm>
            <a:prstGeom prst="rect">
              <a:avLst/>
            </a:prstGeom>
            <a:noFill/>
            <a:ln>
              <a:noFill/>
            </a:ln>
          </p:spPr>
          <p:style>
            <a:lnRef idx="0"/>
            <a:fillRef idx="0"/>
            <a:effectRef idx="0"/>
            <a:fontRef idx="minor"/>
          </p:style>
          <p:txBody>
            <a:bodyPr lIns="90000" rIns="90000" tIns="45000" bIns="45000"/>
            <a:p>
              <a:pPr algn="ctr">
                <a:lnSpc>
                  <a:spcPct val="100000"/>
                </a:lnSpc>
              </a:pPr>
              <a:r>
                <a:rPr b="0" i="1" lang="en-US" sz="770" spc="-1" strike="noStrike">
                  <a:solidFill>
                    <a:srgbClr val="000000"/>
                  </a:solidFill>
                  <a:latin typeface="Georgia"/>
                </a:rPr>
                <a:t>Polentarutti N. et al,  Eur. Cytokine Netw. (2003)  </a:t>
              </a:r>
              <a:endParaRPr b="0" lang="en-US" sz="770" spc="-1" strike="noStrike">
                <a:latin typeface="Arial"/>
              </a:endParaRPr>
            </a:p>
          </p:txBody>
        </p:sp>
        <p:sp>
          <p:nvSpPr>
            <p:cNvPr id="2468" name="CustomShape 9"/>
            <p:cNvSpPr/>
            <p:nvPr/>
          </p:nvSpPr>
          <p:spPr>
            <a:xfrm>
              <a:off x="2195640" y="1257120"/>
              <a:ext cx="431640" cy="1493280"/>
            </a:xfrm>
            <a:prstGeom prst="roundRect">
              <a:avLst>
                <a:gd name="adj" fmla="val 16667"/>
              </a:avLst>
            </a:prstGeom>
            <a:noFill/>
            <a:ln w="38160">
              <a:solidFill>
                <a:srgbClr val="660066"/>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grpSp>
      <p:sp>
        <p:nvSpPr>
          <p:cNvPr id="2469" name="Line 10"/>
          <p:cNvSpPr/>
          <p:nvPr/>
        </p:nvSpPr>
        <p:spPr>
          <a:xfrm flipH="1">
            <a:off x="0" y="1150560"/>
            <a:ext cx="9144000" cy="360"/>
          </a:xfrm>
          <a:prstGeom prst="line">
            <a:avLst/>
          </a:prstGeom>
          <a:ln w="38160">
            <a:solidFill>
              <a:srgbClr val="7d5fa0"/>
            </a:solidFill>
            <a:round/>
          </a:ln>
        </p:spPr>
        <p:style>
          <a:lnRef idx="1">
            <a:schemeClr val="accent4"/>
          </a:lnRef>
          <a:fillRef idx="0">
            <a:schemeClr val="accent4"/>
          </a:fillRef>
          <a:effectRef idx="0">
            <a:schemeClr val="accent4"/>
          </a:effectRef>
          <a:fontRef idx="minor"/>
        </p:style>
      </p:sp>
      <p:sp>
        <p:nvSpPr>
          <p:cNvPr id="2470" name="CustomShape 11"/>
          <p:cNvSpPr/>
          <p:nvPr/>
        </p:nvSpPr>
        <p:spPr>
          <a:xfrm>
            <a:off x="4983120" y="1257120"/>
            <a:ext cx="2186280" cy="258840"/>
          </a:xfrm>
          <a:prstGeom prst="rect">
            <a:avLst/>
          </a:prstGeom>
          <a:noFill/>
          <a:ln>
            <a:noFill/>
          </a:ln>
        </p:spPr>
        <p:style>
          <a:lnRef idx="0"/>
          <a:fillRef idx="0"/>
          <a:effectRef idx="0"/>
          <a:fontRef idx="minor"/>
        </p:style>
        <p:txBody>
          <a:bodyPr wrap="none" lIns="75960" rIns="75960" tIns="38160" bIns="38160"/>
          <a:p>
            <a:pPr>
              <a:lnSpc>
                <a:spcPct val="100000"/>
              </a:lnSpc>
            </a:pPr>
            <a:r>
              <a:rPr b="0" lang="en-US" sz="1200" spc="-1" strike="noStrike">
                <a:solidFill>
                  <a:srgbClr val="660066"/>
                </a:solidFill>
                <a:latin typeface="Avenir Light"/>
              </a:rPr>
              <a:t>HUMAN protein expression</a:t>
            </a:r>
            <a:endParaRPr b="0" lang="en-US" sz="1200" spc="-1" strike="noStrike">
              <a:latin typeface="Arial"/>
            </a:endParaRPr>
          </a:p>
        </p:txBody>
      </p:sp>
      <p:sp>
        <p:nvSpPr>
          <p:cNvPr id="2471" name="CustomShape 12"/>
          <p:cNvSpPr/>
          <p:nvPr/>
        </p:nvSpPr>
        <p:spPr>
          <a:xfrm>
            <a:off x="3629880" y="3157920"/>
            <a:ext cx="2304000" cy="441000"/>
          </a:xfrm>
          <a:prstGeom prst="rect">
            <a:avLst/>
          </a:prstGeom>
          <a:noFill/>
          <a:ln>
            <a:noFill/>
          </a:ln>
        </p:spPr>
        <p:style>
          <a:lnRef idx="0"/>
          <a:fillRef idx="0"/>
          <a:effectRef idx="0"/>
          <a:fontRef idx="minor"/>
        </p:style>
        <p:txBody>
          <a:bodyPr lIns="75960" rIns="75960" tIns="38160" bIns="38160"/>
          <a:p>
            <a:pPr algn="ctr">
              <a:lnSpc>
                <a:spcPct val="100000"/>
              </a:lnSpc>
            </a:pPr>
            <a:r>
              <a:rPr b="0" lang="en-US" sz="1200" spc="-1" strike="noStrike">
                <a:solidFill>
                  <a:srgbClr val="660066"/>
                </a:solidFill>
                <a:latin typeface="Avenir Light"/>
              </a:rPr>
              <a:t>HUMAN</a:t>
            </a:r>
            <a:endParaRPr b="0" lang="en-US" sz="1200" spc="-1" strike="noStrike">
              <a:latin typeface="Arial"/>
            </a:endParaRPr>
          </a:p>
          <a:p>
            <a:pPr algn="ctr">
              <a:lnSpc>
                <a:spcPct val="100000"/>
              </a:lnSpc>
            </a:pPr>
            <a:r>
              <a:rPr b="0" lang="en-US" sz="1200" spc="-1" strike="noStrike">
                <a:solidFill>
                  <a:srgbClr val="660066"/>
                </a:solidFill>
                <a:latin typeface="Avenir Light"/>
              </a:rPr>
              <a:t>mRNA expression</a:t>
            </a:r>
            <a:endParaRPr b="0" lang="en-US" sz="1200" spc="-1" strike="noStrike">
              <a:latin typeface="Arial"/>
            </a:endParaRPr>
          </a:p>
        </p:txBody>
      </p:sp>
      <p:sp>
        <p:nvSpPr>
          <p:cNvPr id="2472" name="CustomShape 13"/>
          <p:cNvSpPr/>
          <p:nvPr/>
        </p:nvSpPr>
        <p:spPr>
          <a:xfrm>
            <a:off x="3629880" y="3169080"/>
            <a:ext cx="2232000" cy="2986920"/>
          </a:xfrm>
          <a:prstGeom prst="rect">
            <a:avLst/>
          </a:prstGeom>
          <a:noFill/>
          <a:ln w="12600">
            <a:solidFill>
              <a:srgbClr val="660066"/>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473" name="CustomShape 14"/>
          <p:cNvSpPr/>
          <p:nvPr/>
        </p:nvSpPr>
        <p:spPr>
          <a:xfrm>
            <a:off x="6006240" y="3180600"/>
            <a:ext cx="2232000" cy="441000"/>
          </a:xfrm>
          <a:prstGeom prst="rect">
            <a:avLst/>
          </a:prstGeom>
          <a:noFill/>
          <a:ln>
            <a:noFill/>
          </a:ln>
        </p:spPr>
        <p:style>
          <a:lnRef idx="0"/>
          <a:fillRef idx="0"/>
          <a:effectRef idx="0"/>
          <a:fontRef idx="minor"/>
        </p:style>
        <p:txBody>
          <a:bodyPr lIns="75960" rIns="75960" tIns="38160" bIns="38160"/>
          <a:p>
            <a:pPr algn="ctr">
              <a:lnSpc>
                <a:spcPct val="100000"/>
              </a:lnSpc>
            </a:pPr>
            <a:r>
              <a:rPr b="0" lang="en-US" sz="1200" spc="-1" strike="noStrike">
                <a:solidFill>
                  <a:srgbClr val="660066"/>
                </a:solidFill>
                <a:latin typeface="Avenir Light"/>
              </a:rPr>
              <a:t>MURINE</a:t>
            </a:r>
            <a:endParaRPr b="0" lang="en-US" sz="1200" spc="-1" strike="noStrike">
              <a:latin typeface="Arial"/>
            </a:endParaRPr>
          </a:p>
          <a:p>
            <a:pPr algn="ctr">
              <a:lnSpc>
                <a:spcPct val="100000"/>
              </a:lnSpc>
            </a:pPr>
            <a:r>
              <a:rPr b="0" lang="en-US" sz="1200" spc="-1" strike="noStrike">
                <a:solidFill>
                  <a:srgbClr val="660066"/>
                </a:solidFill>
                <a:latin typeface="Avenir Light"/>
              </a:rPr>
              <a:t>mRNA expression</a:t>
            </a:r>
            <a:endParaRPr b="0" lang="en-US" sz="1200" spc="-1" strike="noStrike">
              <a:latin typeface="Arial"/>
            </a:endParaRPr>
          </a:p>
        </p:txBody>
      </p:sp>
      <p:pic>
        <p:nvPicPr>
          <p:cNvPr id="2474" name="Immagine 10" descr=""/>
          <p:cNvPicPr/>
          <p:nvPr/>
        </p:nvPicPr>
        <p:blipFill>
          <a:blip r:embed="rId8"/>
          <a:stretch/>
        </p:blipFill>
        <p:spPr>
          <a:xfrm>
            <a:off x="6223320" y="3794400"/>
            <a:ext cx="1715400" cy="1935000"/>
          </a:xfrm>
          <a:prstGeom prst="rect">
            <a:avLst/>
          </a:prstGeom>
          <a:ln>
            <a:noFill/>
          </a:ln>
        </p:spPr>
      </p:pic>
      <p:sp>
        <p:nvSpPr>
          <p:cNvPr id="2475" name="CustomShape 15"/>
          <p:cNvSpPr/>
          <p:nvPr/>
        </p:nvSpPr>
        <p:spPr>
          <a:xfrm>
            <a:off x="6006240" y="3183480"/>
            <a:ext cx="2232000" cy="2986920"/>
          </a:xfrm>
          <a:prstGeom prst="rect">
            <a:avLst/>
          </a:prstGeom>
          <a:noFill/>
          <a:ln w="12600">
            <a:solidFill>
              <a:srgbClr val="660066"/>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476" name="CustomShape 16"/>
          <p:cNvSpPr/>
          <p:nvPr/>
        </p:nvSpPr>
        <p:spPr>
          <a:xfrm>
            <a:off x="4428000" y="3591000"/>
            <a:ext cx="287640" cy="2172240"/>
          </a:xfrm>
          <a:prstGeom prst="roundRect">
            <a:avLst>
              <a:gd name="adj" fmla="val 16667"/>
            </a:avLst>
          </a:prstGeom>
          <a:noFill/>
          <a:ln w="12600">
            <a:solidFill>
              <a:srgbClr val="660066"/>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477" name="CustomShape 17"/>
          <p:cNvSpPr/>
          <p:nvPr/>
        </p:nvSpPr>
        <p:spPr>
          <a:xfrm>
            <a:off x="7668360" y="3591000"/>
            <a:ext cx="287640" cy="2172240"/>
          </a:xfrm>
          <a:prstGeom prst="roundRect">
            <a:avLst>
              <a:gd name="adj" fmla="val 16667"/>
            </a:avLst>
          </a:prstGeom>
          <a:noFill/>
          <a:ln w="12600">
            <a:solidFill>
              <a:srgbClr val="660066"/>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2478" name="Picture 8" descr=""/>
          <p:cNvPicPr/>
          <p:nvPr/>
        </p:nvPicPr>
        <p:blipFill>
          <a:blip r:embed="rId9"/>
          <a:stretch/>
        </p:blipFill>
        <p:spPr>
          <a:xfrm>
            <a:off x="249480" y="346680"/>
            <a:ext cx="1360800" cy="249480"/>
          </a:xfrm>
          <a:prstGeom prst="rect">
            <a:avLst/>
          </a:prstGeom>
          <a:ln>
            <a:noFill/>
          </a:ln>
        </p:spPr>
      </p:pic>
      <p:sp>
        <p:nvSpPr>
          <p:cNvPr id="2479" name="CustomShape 18"/>
          <p:cNvSpPr/>
          <p:nvPr/>
        </p:nvSpPr>
        <p:spPr>
          <a:xfrm>
            <a:off x="5556960" y="6275160"/>
            <a:ext cx="3248280" cy="311040"/>
          </a:xfrm>
          <a:prstGeom prst="rect">
            <a:avLst/>
          </a:prstGeom>
          <a:noFill/>
          <a:ln>
            <a:noFill/>
          </a:ln>
        </p:spPr>
        <p:style>
          <a:lnRef idx="0"/>
          <a:fillRef idx="0"/>
          <a:effectRef idx="0"/>
          <a:fontRef idx="minor"/>
        </p:style>
        <p:txBody>
          <a:bodyPr wrap="none" lIns="75960" rIns="75960" tIns="38160" bIns="38160"/>
          <a:p>
            <a:pPr>
              <a:lnSpc>
                <a:spcPct val="100000"/>
              </a:lnSpc>
            </a:pPr>
            <a:r>
              <a:rPr b="1" lang="en-US" sz="1540" spc="-1" strike="noStrike">
                <a:solidFill>
                  <a:srgbClr val="002060"/>
                </a:solidFill>
                <a:latin typeface="Calibri"/>
              </a:rPr>
              <a:t>(Molgora, Bonavita et al  Nature 2017)</a:t>
            </a:r>
            <a:endParaRPr b="0" lang="en-US" sz="1540" spc="-1" strike="noStrike">
              <a:latin typeface="Arial"/>
            </a:endParaRPr>
          </a:p>
        </p:txBody>
      </p:sp>
      <p:pic>
        <p:nvPicPr>
          <p:cNvPr id="2480" name="Immagine 32" descr=""/>
          <p:cNvPicPr/>
          <p:nvPr/>
        </p:nvPicPr>
        <p:blipFill>
          <a:blip r:embed="rId10"/>
          <a:stretch/>
        </p:blipFill>
        <p:spPr>
          <a:xfrm>
            <a:off x="3599640" y="227160"/>
            <a:ext cx="1895760" cy="539640"/>
          </a:xfrm>
          <a:prstGeom prst="rect">
            <a:avLst/>
          </a:prstGeom>
          <a:ln>
            <a:noFill/>
          </a:ln>
        </p:spPr>
      </p:pic>
      <p:pic>
        <p:nvPicPr>
          <p:cNvPr id="2481" name="Picture 8" descr=""/>
          <p:cNvPicPr/>
          <p:nvPr/>
        </p:nvPicPr>
        <p:blipFill>
          <a:blip r:embed="rId11"/>
          <a:srcRect l="41096" t="35616" r="43427" b="40632"/>
          <a:stretch/>
        </p:blipFill>
        <p:spPr>
          <a:xfrm>
            <a:off x="8490960" y="332280"/>
            <a:ext cx="468360" cy="380880"/>
          </a:xfrm>
          <a:prstGeom prst="rect">
            <a:avLst/>
          </a:prstGeom>
          <a:ln>
            <a:noFill/>
          </a:ln>
        </p:spPr>
      </p:pic>
    </p:spTree>
  </p:cSld>
  <p:timing>
    <p:tnLst>
      <p:par>
        <p:cTn id="108" dur="indefinite" restart="never" nodeType="tmRoot">
          <p:childTnLst>
            <p:seq>
              <p:cTn id="109" dur="indefinite" nodeType="mainSeq"/>
              <p:prevCondLst>
                <p:cond delay="0" evt="onPrev">
                  <p:tgtEl>
                    <p:sldTgt/>
                  </p:tgtEl>
                </p:cond>
              </p:prevCondLst>
              <p:nextCondLst>
                <p:cond delay="0"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2" name="TextShape 1"/>
          <p:cNvSpPr txBox="1"/>
          <p:nvPr/>
        </p:nvSpPr>
        <p:spPr>
          <a:xfrm>
            <a:off x="-180360" y="761400"/>
            <a:ext cx="9473040" cy="635040"/>
          </a:xfrm>
          <a:prstGeom prst="rect">
            <a:avLst/>
          </a:prstGeom>
          <a:noFill/>
          <a:ln>
            <a:noFill/>
          </a:ln>
        </p:spPr>
        <p:txBody>
          <a:bodyPr lIns="76320" rIns="76320" tIns="38520" bIns="38520" anchor="ctr"/>
          <a:p>
            <a:pPr algn="ctr">
              <a:lnSpc>
                <a:spcPct val="100000"/>
              </a:lnSpc>
            </a:pPr>
            <a:r>
              <a:rPr b="0" i="1" lang="it-IT" sz="1800" spc="-1" strike="noStrike">
                <a:solidFill>
                  <a:srgbClr val="660066"/>
                </a:solidFill>
                <a:latin typeface="Georgia"/>
              </a:rPr>
              <a:t>IL-1R8</a:t>
            </a:r>
            <a:r>
              <a:rPr b="0" lang="it-IT" sz="1800" spc="-1" strike="noStrike">
                <a:solidFill>
                  <a:srgbClr val="660066"/>
                </a:solidFill>
                <a:latin typeface="Georgia"/>
              </a:rPr>
              <a:t>-deficiency is associated with higher </a:t>
            </a:r>
            <a:br/>
            <a:r>
              <a:rPr b="1" lang="it-IT" sz="1800" spc="-1" strike="noStrike">
                <a:solidFill>
                  <a:srgbClr val="660066"/>
                </a:solidFill>
                <a:latin typeface="Georgia"/>
              </a:rPr>
              <a:t>IFN-γ production and cytotoxic potential</a:t>
            </a:r>
            <a:endParaRPr b="0" lang="it-IT" sz="1800" spc="-1" strike="noStrike">
              <a:solidFill>
                <a:srgbClr val="000000"/>
              </a:solidFill>
              <a:latin typeface="Calibri"/>
            </a:endParaRPr>
          </a:p>
        </p:txBody>
      </p:sp>
      <p:pic>
        <p:nvPicPr>
          <p:cNvPr id="2483" name="Immagine 9" descr=""/>
          <p:cNvPicPr/>
          <p:nvPr/>
        </p:nvPicPr>
        <p:blipFill>
          <a:blip r:embed="rId1"/>
          <a:srcRect l="45593" t="39253" r="46426" b="53281"/>
          <a:stretch/>
        </p:blipFill>
        <p:spPr>
          <a:xfrm>
            <a:off x="7715520" y="1967400"/>
            <a:ext cx="817200" cy="542880"/>
          </a:xfrm>
          <a:prstGeom prst="rect">
            <a:avLst/>
          </a:prstGeom>
          <a:ln>
            <a:noFill/>
          </a:ln>
        </p:spPr>
      </p:pic>
      <p:sp>
        <p:nvSpPr>
          <p:cNvPr id="2484" name="Line 2"/>
          <p:cNvSpPr/>
          <p:nvPr/>
        </p:nvSpPr>
        <p:spPr>
          <a:xfrm flipH="1">
            <a:off x="0" y="1396800"/>
            <a:ext cx="9144000" cy="360"/>
          </a:xfrm>
          <a:prstGeom prst="line">
            <a:avLst/>
          </a:prstGeom>
          <a:ln w="38160">
            <a:solidFill>
              <a:srgbClr val="7d5fa0"/>
            </a:solidFill>
            <a:round/>
          </a:ln>
        </p:spPr>
        <p:style>
          <a:lnRef idx="1">
            <a:schemeClr val="accent4"/>
          </a:lnRef>
          <a:fillRef idx="0">
            <a:schemeClr val="accent4"/>
          </a:fillRef>
          <a:effectRef idx="0">
            <a:schemeClr val="accent4"/>
          </a:effectRef>
          <a:fontRef idx="minor"/>
        </p:style>
      </p:sp>
      <p:grpSp>
        <p:nvGrpSpPr>
          <p:cNvPr id="2485" name="Group 3"/>
          <p:cNvGrpSpPr/>
          <p:nvPr/>
        </p:nvGrpSpPr>
        <p:grpSpPr>
          <a:xfrm>
            <a:off x="3348000" y="1847160"/>
            <a:ext cx="4464000" cy="2260440"/>
            <a:chOff x="3348000" y="1847160"/>
            <a:chExt cx="4464000" cy="2260440"/>
          </a:xfrm>
        </p:grpSpPr>
        <p:pic>
          <p:nvPicPr>
            <p:cNvPr id="2486" name="Immagine 1" descr=""/>
            <p:cNvPicPr/>
            <p:nvPr/>
          </p:nvPicPr>
          <p:blipFill>
            <a:blip r:embed="rId2"/>
            <a:srcRect l="0" t="72975" r="74322" b="0"/>
            <a:stretch/>
          </p:blipFill>
          <p:spPr>
            <a:xfrm>
              <a:off x="3348000" y="1847160"/>
              <a:ext cx="3024000" cy="2260440"/>
            </a:xfrm>
            <a:prstGeom prst="rect">
              <a:avLst/>
            </a:prstGeom>
            <a:ln>
              <a:noFill/>
            </a:ln>
          </p:spPr>
        </p:pic>
        <p:pic>
          <p:nvPicPr>
            <p:cNvPr id="2487" name="Immagine 11" descr=""/>
            <p:cNvPicPr/>
            <p:nvPr/>
          </p:nvPicPr>
          <p:blipFill>
            <a:blip r:embed="rId3"/>
            <a:srcRect l="29488" t="72975" r="55967" b="0"/>
            <a:stretch/>
          </p:blipFill>
          <p:spPr>
            <a:xfrm>
              <a:off x="6414840" y="2128320"/>
              <a:ext cx="1397160" cy="1843200"/>
            </a:xfrm>
            <a:prstGeom prst="rect">
              <a:avLst/>
            </a:prstGeom>
            <a:ln>
              <a:noFill/>
            </a:ln>
          </p:spPr>
        </p:pic>
      </p:grpSp>
      <p:pic>
        <p:nvPicPr>
          <p:cNvPr id="2488" name="Immagine 4" descr=""/>
          <p:cNvPicPr/>
          <p:nvPr/>
        </p:nvPicPr>
        <p:blipFill>
          <a:blip r:embed="rId4"/>
          <a:srcRect l="0" t="0" r="27948" b="0"/>
          <a:stretch/>
        </p:blipFill>
        <p:spPr>
          <a:xfrm>
            <a:off x="3218040" y="4618800"/>
            <a:ext cx="2194200" cy="1776240"/>
          </a:xfrm>
          <a:prstGeom prst="rect">
            <a:avLst/>
          </a:prstGeom>
          <a:ln>
            <a:noFill/>
          </a:ln>
        </p:spPr>
      </p:pic>
      <p:pic>
        <p:nvPicPr>
          <p:cNvPr id="2489" name="Immagine 16" descr=""/>
          <p:cNvPicPr/>
          <p:nvPr/>
        </p:nvPicPr>
        <p:blipFill>
          <a:blip r:embed="rId5"/>
          <a:stretch/>
        </p:blipFill>
        <p:spPr>
          <a:xfrm>
            <a:off x="5796000" y="4597920"/>
            <a:ext cx="2808000" cy="1817640"/>
          </a:xfrm>
          <a:prstGeom prst="rect">
            <a:avLst/>
          </a:prstGeom>
          <a:ln>
            <a:noFill/>
          </a:ln>
        </p:spPr>
      </p:pic>
      <p:sp>
        <p:nvSpPr>
          <p:cNvPr id="2490" name="CustomShape 4"/>
          <p:cNvSpPr/>
          <p:nvPr/>
        </p:nvSpPr>
        <p:spPr>
          <a:xfrm>
            <a:off x="4708080" y="1596600"/>
            <a:ext cx="598680" cy="285840"/>
          </a:xfrm>
          <a:prstGeom prst="rect">
            <a:avLst/>
          </a:prstGeom>
          <a:noFill/>
          <a:ln>
            <a:noFill/>
          </a:ln>
        </p:spPr>
        <p:style>
          <a:lnRef idx="0"/>
          <a:fillRef idx="0"/>
          <a:effectRef idx="0"/>
          <a:fontRef idx="minor"/>
        </p:style>
        <p:txBody>
          <a:bodyPr wrap="none" lIns="76320" rIns="76320" tIns="38520" bIns="38520"/>
          <a:p>
            <a:pPr>
              <a:lnSpc>
                <a:spcPct val="100000"/>
              </a:lnSpc>
            </a:pPr>
            <a:r>
              <a:rPr b="0" lang="en-US" sz="1370" spc="-1" strike="noStrike">
                <a:solidFill>
                  <a:srgbClr val="660066"/>
                </a:solidFill>
                <a:latin typeface="Avenir Light"/>
              </a:rPr>
              <a:t>IFN-γ</a:t>
            </a:r>
            <a:endParaRPr b="0" lang="en-US" sz="1370" spc="-1" strike="noStrike">
              <a:latin typeface="Arial"/>
            </a:endParaRPr>
          </a:p>
        </p:txBody>
      </p:sp>
      <p:sp>
        <p:nvSpPr>
          <p:cNvPr id="2491" name="CustomShape 5"/>
          <p:cNvSpPr/>
          <p:nvPr/>
        </p:nvSpPr>
        <p:spPr>
          <a:xfrm>
            <a:off x="3804480" y="4293360"/>
            <a:ext cx="1272600" cy="285840"/>
          </a:xfrm>
          <a:prstGeom prst="rect">
            <a:avLst/>
          </a:prstGeom>
          <a:noFill/>
          <a:ln>
            <a:noFill/>
          </a:ln>
        </p:spPr>
        <p:style>
          <a:lnRef idx="0"/>
          <a:fillRef idx="0"/>
          <a:effectRef idx="0"/>
          <a:fontRef idx="minor"/>
        </p:style>
        <p:txBody>
          <a:bodyPr wrap="none" lIns="76320" rIns="76320" tIns="38520" bIns="38520"/>
          <a:p>
            <a:pPr>
              <a:lnSpc>
                <a:spcPct val="100000"/>
              </a:lnSpc>
            </a:pPr>
            <a:r>
              <a:rPr b="0" lang="en-US" sz="1370" spc="-1" strike="noStrike">
                <a:solidFill>
                  <a:srgbClr val="660066"/>
                </a:solidFill>
                <a:latin typeface="Avenir Light"/>
              </a:rPr>
              <a:t>Granzyme B </a:t>
            </a:r>
            <a:endParaRPr b="0" lang="en-US" sz="1370" spc="-1" strike="noStrike">
              <a:latin typeface="Arial"/>
            </a:endParaRPr>
          </a:p>
        </p:txBody>
      </p:sp>
      <p:sp>
        <p:nvSpPr>
          <p:cNvPr id="2492" name="CustomShape 6"/>
          <p:cNvSpPr/>
          <p:nvPr/>
        </p:nvSpPr>
        <p:spPr>
          <a:xfrm>
            <a:off x="6442560" y="4293360"/>
            <a:ext cx="1124640" cy="285840"/>
          </a:xfrm>
          <a:prstGeom prst="rect">
            <a:avLst/>
          </a:prstGeom>
          <a:noFill/>
          <a:ln>
            <a:noFill/>
          </a:ln>
        </p:spPr>
        <p:style>
          <a:lnRef idx="0"/>
          <a:fillRef idx="0"/>
          <a:effectRef idx="0"/>
          <a:fontRef idx="minor"/>
        </p:style>
        <p:txBody>
          <a:bodyPr wrap="none" lIns="76320" rIns="76320" tIns="38520" bIns="38520"/>
          <a:p>
            <a:pPr>
              <a:lnSpc>
                <a:spcPct val="100000"/>
              </a:lnSpc>
            </a:pPr>
            <a:r>
              <a:rPr b="0" lang="en-US" sz="1370" spc="-1" strike="noStrike">
                <a:solidFill>
                  <a:srgbClr val="660066"/>
                </a:solidFill>
                <a:latin typeface="Avenir Light"/>
              </a:rPr>
              <a:t>Fas Ligand </a:t>
            </a:r>
            <a:endParaRPr b="0" lang="en-US" sz="1370" spc="-1" strike="noStrike">
              <a:latin typeface="Arial"/>
            </a:endParaRPr>
          </a:p>
        </p:txBody>
      </p:sp>
      <p:pic>
        <p:nvPicPr>
          <p:cNvPr id="2493" name="Immagine 5" descr=""/>
          <p:cNvPicPr/>
          <p:nvPr/>
        </p:nvPicPr>
        <p:blipFill>
          <a:blip r:embed="rId6"/>
          <a:srcRect l="3217" t="1791" r="3021" b="0"/>
          <a:stretch/>
        </p:blipFill>
        <p:spPr>
          <a:xfrm>
            <a:off x="966960" y="1600920"/>
            <a:ext cx="2092680" cy="2874600"/>
          </a:xfrm>
          <a:prstGeom prst="rect">
            <a:avLst/>
          </a:prstGeom>
          <a:ln>
            <a:noFill/>
          </a:ln>
        </p:spPr>
      </p:pic>
      <p:pic>
        <p:nvPicPr>
          <p:cNvPr id="2494" name="Picture 8" descr=""/>
          <p:cNvPicPr/>
          <p:nvPr/>
        </p:nvPicPr>
        <p:blipFill>
          <a:blip r:embed="rId7"/>
          <a:stretch/>
        </p:blipFill>
        <p:spPr>
          <a:xfrm>
            <a:off x="249480" y="408240"/>
            <a:ext cx="1360800" cy="249480"/>
          </a:xfrm>
          <a:prstGeom prst="rect">
            <a:avLst/>
          </a:prstGeom>
          <a:ln>
            <a:noFill/>
          </a:ln>
        </p:spPr>
      </p:pic>
      <p:sp>
        <p:nvSpPr>
          <p:cNvPr id="2495" name="CustomShape 7"/>
          <p:cNvSpPr/>
          <p:nvPr/>
        </p:nvSpPr>
        <p:spPr>
          <a:xfrm>
            <a:off x="5425560" y="6280920"/>
            <a:ext cx="2913840" cy="559080"/>
          </a:xfrm>
          <a:prstGeom prst="rect">
            <a:avLst/>
          </a:prstGeom>
          <a:noFill/>
          <a:ln>
            <a:noFill/>
          </a:ln>
        </p:spPr>
        <p:style>
          <a:lnRef idx="0"/>
          <a:fillRef idx="0"/>
          <a:effectRef idx="0"/>
          <a:fontRef idx="minor"/>
        </p:style>
        <p:txBody>
          <a:bodyPr wrap="none" lIns="76320" rIns="76320" tIns="38520" bIns="38520"/>
          <a:p>
            <a:pPr>
              <a:lnSpc>
                <a:spcPct val="100000"/>
              </a:lnSpc>
            </a:pPr>
            <a:r>
              <a:rPr b="1" lang="en-US" sz="1370" spc="-1" strike="noStrike">
                <a:solidFill>
                  <a:srgbClr val="002060"/>
                </a:solidFill>
                <a:latin typeface="Calibri"/>
              </a:rPr>
              <a:t>(Molgora, Bonavita et al  Nature 2017)</a:t>
            </a:r>
            <a:endParaRPr b="0" lang="en-US" sz="1370" spc="-1" strike="noStrike">
              <a:latin typeface="Arial"/>
            </a:endParaRPr>
          </a:p>
          <a:p>
            <a:pPr>
              <a:lnSpc>
                <a:spcPct val="100000"/>
              </a:lnSpc>
            </a:pPr>
            <a:endParaRPr b="0" lang="en-US" sz="1370" spc="-1" strike="noStrike">
              <a:latin typeface="Arial"/>
            </a:endParaRPr>
          </a:p>
        </p:txBody>
      </p:sp>
      <p:sp>
        <p:nvSpPr>
          <p:cNvPr id="2496" name="CustomShape 8"/>
          <p:cNvSpPr/>
          <p:nvPr/>
        </p:nvSpPr>
        <p:spPr>
          <a:xfrm>
            <a:off x="201600" y="5375520"/>
            <a:ext cx="2060280" cy="27252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en-US" sz="1200" spc="-1" strike="noStrike">
                <a:solidFill>
                  <a:srgbClr val="000000"/>
                </a:solidFill>
                <a:latin typeface="HelveticaNeueLT Com 55 Roman"/>
              </a:rPr>
              <a:t>DNAM-1, Ly49H, NKG2D </a:t>
            </a:r>
            <a:endParaRPr b="0" lang="en-US" sz="1200" spc="-1" strike="noStrike">
              <a:latin typeface="Arial"/>
            </a:endParaRPr>
          </a:p>
        </p:txBody>
      </p:sp>
      <p:sp>
        <p:nvSpPr>
          <p:cNvPr id="2497" name="CustomShape 9"/>
          <p:cNvSpPr/>
          <p:nvPr/>
        </p:nvSpPr>
        <p:spPr>
          <a:xfrm flipV="1">
            <a:off x="2095200" y="5374800"/>
            <a:ext cx="145080" cy="217080"/>
          </a:xfrm>
          <a:custGeom>
            <a:avLst/>
            <a:gdLst/>
            <a:ahLst/>
            <a:rect l="l" t="t" r="r" b="b"/>
            <a:pathLst>
              <a:path w="21600" h="21600">
                <a:moveTo>
                  <a:pt x="0" y="0"/>
                </a:moveTo>
                <a:lnTo>
                  <a:pt x="21600" y="21600"/>
                </a:lnTo>
              </a:path>
            </a:pathLst>
          </a:custGeom>
          <a:noFill/>
          <a:ln>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pic>
        <p:nvPicPr>
          <p:cNvPr id="2498" name="Immagine 21" descr=""/>
          <p:cNvPicPr/>
          <p:nvPr/>
        </p:nvPicPr>
        <p:blipFill>
          <a:blip r:embed="rId8"/>
          <a:stretch/>
        </p:blipFill>
        <p:spPr>
          <a:xfrm>
            <a:off x="3599640" y="241560"/>
            <a:ext cx="1895760" cy="539640"/>
          </a:xfrm>
          <a:prstGeom prst="rect">
            <a:avLst/>
          </a:prstGeom>
          <a:ln>
            <a:noFill/>
          </a:ln>
        </p:spPr>
      </p:pic>
      <p:pic>
        <p:nvPicPr>
          <p:cNvPr id="2499" name="Picture 8" descr=""/>
          <p:cNvPicPr/>
          <p:nvPr/>
        </p:nvPicPr>
        <p:blipFill>
          <a:blip r:embed="rId9"/>
          <a:srcRect l="41096" t="35616" r="43427" b="40632"/>
          <a:stretch/>
        </p:blipFill>
        <p:spPr>
          <a:xfrm>
            <a:off x="8490960" y="332280"/>
            <a:ext cx="468360" cy="380880"/>
          </a:xfrm>
          <a:prstGeom prst="rect">
            <a:avLst/>
          </a:prstGeom>
          <a:ln>
            <a:noFill/>
          </a:ln>
        </p:spPr>
      </p:pic>
    </p:spTree>
  </p:cSld>
  <p:timing>
    <p:tnLst>
      <p:par>
        <p:cTn id="110" dur="indefinite" restart="never" nodeType="tmRoot">
          <p:childTnLst>
            <p:seq>
              <p:cTn id="111" dur="indefinite" nodeType="mainSeq"/>
              <p:prevCondLst>
                <p:cond delay="0" evt="onPrev">
                  <p:tgtEl>
                    <p:sldTgt/>
                  </p:tgtEl>
                </p:cond>
              </p:prevCondLst>
              <p:nextCondLst>
                <p:cond delay="0"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0" name="TextShape 1"/>
          <p:cNvSpPr txBox="1"/>
          <p:nvPr/>
        </p:nvSpPr>
        <p:spPr>
          <a:xfrm>
            <a:off x="362880" y="781200"/>
            <a:ext cx="8417880" cy="677160"/>
          </a:xfrm>
          <a:prstGeom prst="rect">
            <a:avLst/>
          </a:prstGeom>
          <a:noFill/>
          <a:ln w="38160">
            <a:solidFill>
              <a:srgbClr val="604a7b"/>
            </a:solidFill>
            <a:bevel/>
          </a:ln>
        </p:spPr>
        <p:txBody>
          <a:bodyPr lIns="86040" rIns="86040" tIns="43200" bIns="43200" anchor="ctr"/>
          <a:p>
            <a:pPr algn="ctr">
              <a:lnSpc>
                <a:spcPct val="100000"/>
              </a:lnSpc>
            </a:pPr>
            <a:r>
              <a:rPr b="0" lang="it-IT" sz="2270" spc="-1" strike="noStrike">
                <a:solidFill>
                  <a:srgbClr val="660066"/>
                </a:solidFill>
                <a:latin typeface="Avenir Book"/>
              </a:rPr>
              <a:t>IL-1R8 modulates IL-18 dependent </a:t>
            </a:r>
            <a:r>
              <a:rPr b="0" lang="it-IT" sz="2270" spc="-1" strike="noStrike">
                <a:solidFill>
                  <a:srgbClr val="660066"/>
                </a:solidFill>
                <a:latin typeface="Avenir Heavy"/>
              </a:rPr>
              <a:t>NK cell activation</a:t>
            </a:r>
            <a:endParaRPr b="0" lang="it-IT" sz="2270" spc="-1" strike="noStrike">
              <a:solidFill>
                <a:srgbClr val="000000"/>
              </a:solidFill>
              <a:latin typeface="Calibri"/>
            </a:endParaRPr>
          </a:p>
        </p:txBody>
      </p:sp>
      <p:pic>
        <p:nvPicPr>
          <p:cNvPr id="2501" name="Immagine 31" descr=""/>
          <p:cNvPicPr/>
          <p:nvPr/>
        </p:nvPicPr>
        <p:blipFill>
          <a:blip r:embed="rId1">
            <a:extLst>
              <a:ext uri="{BEBA8EAE-BF5A-486C-A8C5-ECC9F3942E4B}">
                <a14:imgProps xmlns:a14="http://schemas.microsoft.com/office/drawing/2010/main">
                  <a14:imgLayer r:embed="rId2">
                    <a14:imgEffect>
                      <a14:saturation sat="400000"/>
                    </a14:imgEffect>
                  </a14:imgLayer>
                </a14:imgProps>
              </a:ext>
            </a:extLst>
          </a:blip>
          <a:srcRect l="24140" t="56678" r="33327" b="3049"/>
          <a:stretch/>
        </p:blipFill>
        <p:spPr>
          <a:xfrm>
            <a:off x="8034480" y="1153080"/>
            <a:ext cx="609840" cy="613080"/>
          </a:xfrm>
          <a:prstGeom prst="rect">
            <a:avLst/>
          </a:prstGeom>
          <a:ln>
            <a:noFill/>
          </a:ln>
        </p:spPr>
      </p:pic>
      <p:pic>
        <p:nvPicPr>
          <p:cNvPr id="2502" name="Immagine 2" descr=""/>
          <p:cNvPicPr/>
          <p:nvPr/>
        </p:nvPicPr>
        <p:blipFill>
          <a:blip r:embed="rId3"/>
          <a:stretch/>
        </p:blipFill>
        <p:spPr>
          <a:xfrm>
            <a:off x="159120" y="2818080"/>
            <a:ext cx="3337200" cy="3681720"/>
          </a:xfrm>
          <a:prstGeom prst="rect">
            <a:avLst/>
          </a:prstGeom>
          <a:ln>
            <a:noFill/>
          </a:ln>
        </p:spPr>
      </p:pic>
      <p:pic>
        <p:nvPicPr>
          <p:cNvPr id="2503" name="Immagine 1" descr=""/>
          <p:cNvPicPr/>
          <p:nvPr/>
        </p:nvPicPr>
        <p:blipFill>
          <a:blip r:embed="rId4"/>
          <a:stretch/>
        </p:blipFill>
        <p:spPr>
          <a:xfrm>
            <a:off x="3146400" y="2750040"/>
            <a:ext cx="2684160" cy="2306160"/>
          </a:xfrm>
          <a:prstGeom prst="rect">
            <a:avLst/>
          </a:prstGeom>
          <a:ln>
            <a:noFill/>
          </a:ln>
        </p:spPr>
      </p:pic>
      <p:pic>
        <p:nvPicPr>
          <p:cNvPr id="2504" name="Immagine 4" descr=""/>
          <p:cNvPicPr/>
          <p:nvPr/>
        </p:nvPicPr>
        <p:blipFill>
          <a:blip r:embed="rId5"/>
          <a:srcRect l="0" t="0" r="37158" b="0"/>
          <a:stretch/>
        </p:blipFill>
        <p:spPr>
          <a:xfrm>
            <a:off x="5997600" y="2660400"/>
            <a:ext cx="2647440" cy="2533320"/>
          </a:xfrm>
          <a:prstGeom prst="rect">
            <a:avLst/>
          </a:prstGeom>
          <a:ln>
            <a:noFill/>
          </a:ln>
        </p:spPr>
      </p:pic>
      <p:sp>
        <p:nvSpPr>
          <p:cNvPr id="2505" name="CustomShape 2"/>
          <p:cNvSpPr/>
          <p:nvPr/>
        </p:nvSpPr>
        <p:spPr>
          <a:xfrm>
            <a:off x="2541960" y="2478600"/>
            <a:ext cx="681120" cy="348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700" spc="-1" strike="noStrike">
                <a:solidFill>
                  <a:srgbClr val="000000"/>
                </a:solidFill>
                <a:latin typeface="Arial"/>
              </a:rPr>
              <a:t>IL-18</a:t>
            </a:r>
            <a:endParaRPr b="0" lang="en-US" sz="1700" spc="-1" strike="noStrike">
              <a:latin typeface="Arial"/>
            </a:endParaRPr>
          </a:p>
        </p:txBody>
      </p:sp>
      <p:grpSp>
        <p:nvGrpSpPr>
          <p:cNvPr id="2506" name="Group 3"/>
          <p:cNvGrpSpPr/>
          <p:nvPr/>
        </p:nvGrpSpPr>
        <p:grpSpPr>
          <a:xfrm>
            <a:off x="252000" y="1510560"/>
            <a:ext cx="2014200" cy="2393280"/>
            <a:chOff x="252000" y="1510560"/>
            <a:chExt cx="2014200" cy="2393280"/>
          </a:xfrm>
        </p:grpSpPr>
        <p:sp>
          <p:nvSpPr>
            <p:cNvPr id="2507" name="CustomShape 4"/>
            <p:cNvSpPr/>
            <p:nvPr/>
          </p:nvSpPr>
          <p:spPr>
            <a:xfrm>
              <a:off x="646920" y="1535040"/>
              <a:ext cx="1252080" cy="1362240"/>
            </a:xfrm>
            <a:custGeom>
              <a:avLst/>
              <a:gdLst/>
              <a:ahLst/>
              <a:rect l="l" t="t" r="r" b="b"/>
              <a:pathLst>
                <a:path w="1908196" h="1815946">
                  <a:moveTo>
                    <a:pt x="1268671" y="99231"/>
                  </a:moveTo>
                  <a:cubicBezTo>
                    <a:pt x="1100127" y="105110"/>
                    <a:pt x="696405" y="-26190"/>
                    <a:pt x="563138" y="52198"/>
                  </a:cubicBezTo>
                  <a:cubicBezTo>
                    <a:pt x="429871" y="130586"/>
                    <a:pt x="549419" y="442180"/>
                    <a:pt x="469067" y="569561"/>
                  </a:cubicBezTo>
                  <a:cubicBezTo>
                    <a:pt x="388715" y="696942"/>
                    <a:pt x="155497" y="704781"/>
                    <a:pt x="81024" y="816484"/>
                  </a:cubicBezTo>
                  <a:cubicBezTo>
                    <a:pt x="6551" y="928187"/>
                    <a:pt x="-24805" y="1130037"/>
                    <a:pt x="22230" y="1239781"/>
                  </a:cubicBezTo>
                  <a:cubicBezTo>
                    <a:pt x="69265" y="1349525"/>
                    <a:pt x="261327" y="1378920"/>
                    <a:pt x="363237" y="1474946"/>
                  </a:cubicBezTo>
                  <a:cubicBezTo>
                    <a:pt x="465147" y="1570972"/>
                    <a:pt x="506304" y="1817895"/>
                    <a:pt x="633692" y="1815935"/>
                  </a:cubicBezTo>
                  <a:cubicBezTo>
                    <a:pt x="761080" y="1813975"/>
                    <a:pt x="974700" y="1531778"/>
                    <a:pt x="1127565" y="1463188"/>
                  </a:cubicBezTo>
                  <a:cubicBezTo>
                    <a:pt x="1280430" y="1394598"/>
                    <a:pt x="1423496" y="1465147"/>
                    <a:pt x="1550884" y="1404396"/>
                  </a:cubicBezTo>
                  <a:cubicBezTo>
                    <a:pt x="1678272" y="1343645"/>
                    <a:pt x="1854656" y="1214305"/>
                    <a:pt x="1891892" y="1098682"/>
                  </a:cubicBezTo>
                  <a:cubicBezTo>
                    <a:pt x="1929129" y="983059"/>
                    <a:pt x="1772343" y="814524"/>
                    <a:pt x="1774303" y="710660"/>
                  </a:cubicBezTo>
                  <a:cubicBezTo>
                    <a:pt x="1776263" y="606796"/>
                    <a:pt x="1936968" y="591118"/>
                    <a:pt x="1903651" y="475495"/>
                  </a:cubicBezTo>
                  <a:cubicBezTo>
                    <a:pt x="1870334" y="359872"/>
                    <a:pt x="1678272" y="81593"/>
                    <a:pt x="1574402" y="16923"/>
                  </a:cubicBezTo>
                  <a:cubicBezTo>
                    <a:pt x="1470532" y="-47747"/>
                    <a:pt x="1437215" y="93352"/>
                    <a:pt x="1268671" y="99231"/>
                  </a:cubicBezTo>
                  <a:close/>
                </a:path>
              </a:pathLst>
            </a:custGeom>
            <a:solidFill>
              <a:schemeClr val="accent1">
                <a:lumMod val="60000"/>
                <a:lumOff val="40000"/>
              </a:schemeClr>
            </a:solidFill>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508" name="CustomShape 5"/>
            <p:cNvSpPr/>
            <p:nvPr/>
          </p:nvSpPr>
          <p:spPr>
            <a:xfrm>
              <a:off x="986760" y="2039040"/>
              <a:ext cx="354240" cy="493200"/>
            </a:xfrm>
            <a:prstGeom prst="ellipse">
              <a:avLst/>
            </a:prstGeom>
            <a:solidFill>
              <a:srgbClr val="215968"/>
            </a:solidFill>
            <a:ln>
              <a:solidFill>
                <a:schemeClr val="accent1">
                  <a:lumMod val="50000"/>
                </a:schemeClr>
              </a:solidFill>
              <a:round/>
            </a:ln>
            <a:effectLst>
              <a:outerShdw blurRad="40000" dir="5400000" dist="20000" rotWithShape="0">
                <a:srgbClr val="000000">
                  <a:alpha val="38000"/>
                </a:srgbClr>
              </a:outerShdw>
            </a:effectLst>
          </p:spPr>
          <p:style>
            <a:lnRef idx="1">
              <a:schemeClr val="accent4"/>
            </a:lnRef>
            <a:fillRef idx="2">
              <a:schemeClr val="accent4"/>
            </a:fillRef>
            <a:effectRef idx="1">
              <a:schemeClr val="accent4"/>
            </a:effectRef>
            <a:fontRef idx="minor"/>
          </p:style>
        </p:sp>
        <p:sp>
          <p:nvSpPr>
            <p:cNvPr id="2509" name="CustomShape 6"/>
            <p:cNvSpPr/>
            <p:nvPr/>
          </p:nvSpPr>
          <p:spPr>
            <a:xfrm>
              <a:off x="2151360" y="1909080"/>
              <a:ext cx="114840" cy="114840"/>
            </a:xfrm>
            <a:prstGeom prst="ellipse">
              <a:avLst/>
            </a:prstGeom>
            <a:solidFill>
              <a:srgbClr val="008000"/>
            </a:solidFill>
            <a:ln w="9360">
              <a:solidFill>
                <a:srgbClr val="000000"/>
              </a:solidFill>
              <a:round/>
            </a:ln>
          </p:spPr>
          <p:style>
            <a:lnRef idx="0"/>
            <a:fillRef idx="0"/>
            <a:effectRef idx="0"/>
            <a:fontRef idx="minor"/>
          </p:style>
        </p:sp>
        <p:sp>
          <p:nvSpPr>
            <p:cNvPr id="2510" name="CustomShape 7"/>
            <p:cNvSpPr/>
            <p:nvPr/>
          </p:nvSpPr>
          <p:spPr>
            <a:xfrm>
              <a:off x="2036160" y="1669320"/>
              <a:ext cx="114840" cy="114840"/>
            </a:xfrm>
            <a:prstGeom prst="ellipse">
              <a:avLst/>
            </a:prstGeom>
            <a:solidFill>
              <a:srgbClr val="008000"/>
            </a:solidFill>
            <a:ln w="9360">
              <a:solidFill>
                <a:srgbClr val="000000"/>
              </a:solidFill>
              <a:round/>
            </a:ln>
          </p:spPr>
          <p:style>
            <a:lnRef idx="0"/>
            <a:fillRef idx="0"/>
            <a:effectRef idx="0"/>
            <a:fontRef idx="minor"/>
          </p:style>
        </p:sp>
        <p:sp>
          <p:nvSpPr>
            <p:cNvPr id="2511" name="CustomShape 8"/>
            <p:cNvSpPr/>
            <p:nvPr/>
          </p:nvSpPr>
          <p:spPr>
            <a:xfrm>
              <a:off x="624240" y="1510560"/>
              <a:ext cx="1195920" cy="2916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320" spc="-1" strike="noStrike">
                  <a:solidFill>
                    <a:srgbClr val="000000"/>
                  </a:solidFill>
                  <a:latin typeface="Arial"/>
                </a:rPr>
                <a:t>Macrophages</a:t>
              </a:r>
              <a:endParaRPr b="0" lang="en-US" sz="1320" spc="-1" strike="noStrike">
                <a:latin typeface="Arial"/>
              </a:endParaRPr>
            </a:p>
          </p:txBody>
        </p:sp>
        <p:sp>
          <p:nvSpPr>
            <p:cNvPr id="2512" name="CustomShape 9"/>
            <p:cNvSpPr/>
            <p:nvPr/>
          </p:nvSpPr>
          <p:spPr>
            <a:xfrm>
              <a:off x="1838520" y="1924920"/>
              <a:ext cx="114840" cy="114840"/>
            </a:xfrm>
            <a:prstGeom prst="ellipse">
              <a:avLst/>
            </a:prstGeom>
            <a:solidFill>
              <a:srgbClr val="008000"/>
            </a:solidFill>
            <a:ln w="9360">
              <a:solidFill>
                <a:srgbClr val="000000"/>
              </a:solidFill>
              <a:round/>
            </a:ln>
          </p:spPr>
          <p:style>
            <a:lnRef idx="0"/>
            <a:fillRef idx="0"/>
            <a:effectRef idx="0"/>
            <a:fontRef idx="minor"/>
          </p:style>
        </p:sp>
        <p:sp>
          <p:nvSpPr>
            <p:cNvPr id="2513" name="CustomShape 10"/>
            <p:cNvSpPr/>
            <p:nvPr/>
          </p:nvSpPr>
          <p:spPr>
            <a:xfrm>
              <a:off x="264600" y="2541600"/>
              <a:ext cx="867600" cy="1362240"/>
            </a:xfrm>
            <a:custGeom>
              <a:avLst/>
              <a:gdLst/>
              <a:ahLst/>
              <a:rect l="l" t="t" r="r" b="b"/>
              <a:pathLst>
                <a:path w="1908196" h="1815946">
                  <a:moveTo>
                    <a:pt x="1268671" y="99231"/>
                  </a:moveTo>
                  <a:cubicBezTo>
                    <a:pt x="1100127" y="105110"/>
                    <a:pt x="696405" y="-26190"/>
                    <a:pt x="563138" y="52198"/>
                  </a:cubicBezTo>
                  <a:cubicBezTo>
                    <a:pt x="429871" y="130586"/>
                    <a:pt x="549419" y="442180"/>
                    <a:pt x="469067" y="569561"/>
                  </a:cubicBezTo>
                  <a:cubicBezTo>
                    <a:pt x="388715" y="696942"/>
                    <a:pt x="155497" y="704781"/>
                    <a:pt x="81024" y="816484"/>
                  </a:cubicBezTo>
                  <a:cubicBezTo>
                    <a:pt x="6551" y="928187"/>
                    <a:pt x="-24805" y="1130037"/>
                    <a:pt x="22230" y="1239781"/>
                  </a:cubicBezTo>
                  <a:cubicBezTo>
                    <a:pt x="69265" y="1349525"/>
                    <a:pt x="261327" y="1378920"/>
                    <a:pt x="363237" y="1474946"/>
                  </a:cubicBezTo>
                  <a:cubicBezTo>
                    <a:pt x="465147" y="1570972"/>
                    <a:pt x="506304" y="1817895"/>
                    <a:pt x="633692" y="1815935"/>
                  </a:cubicBezTo>
                  <a:cubicBezTo>
                    <a:pt x="761080" y="1813975"/>
                    <a:pt x="974700" y="1531778"/>
                    <a:pt x="1127565" y="1463188"/>
                  </a:cubicBezTo>
                  <a:cubicBezTo>
                    <a:pt x="1280430" y="1394598"/>
                    <a:pt x="1423496" y="1465147"/>
                    <a:pt x="1550884" y="1404396"/>
                  </a:cubicBezTo>
                  <a:cubicBezTo>
                    <a:pt x="1678272" y="1343645"/>
                    <a:pt x="1854656" y="1214305"/>
                    <a:pt x="1891892" y="1098682"/>
                  </a:cubicBezTo>
                  <a:cubicBezTo>
                    <a:pt x="1929129" y="983059"/>
                    <a:pt x="1772343" y="814524"/>
                    <a:pt x="1774303" y="710660"/>
                  </a:cubicBezTo>
                  <a:cubicBezTo>
                    <a:pt x="1776263" y="606796"/>
                    <a:pt x="1936968" y="591118"/>
                    <a:pt x="1903651" y="475495"/>
                  </a:cubicBezTo>
                  <a:cubicBezTo>
                    <a:pt x="1870334" y="359872"/>
                    <a:pt x="1678272" y="81593"/>
                    <a:pt x="1574402" y="16923"/>
                  </a:cubicBezTo>
                  <a:cubicBezTo>
                    <a:pt x="1470532" y="-47747"/>
                    <a:pt x="1437215" y="93352"/>
                    <a:pt x="1268671" y="99231"/>
                  </a:cubicBezTo>
                  <a:close/>
                </a:path>
              </a:pathLst>
            </a:custGeom>
            <a:solidFill>
              <a:schemeClr val="accent1">
                <a:lumMod val="40000"/>
                <a:lumOff val="60000"/>
              </a:schemeClr>
            </a:solidFill>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514" name="CustomShape 11"/>
            <p:cNvSpPr/>
            <p:nvPr/>
          </p:nvSpPr>
          <p:spPr>
            <a:xfrm>
              <a:off x="1917720" y="2163600"/>
              <a:ext cx="114840" cy="114840"/>
            </a:xfrm>
            <a:prstGeom prst="ellipse">
              <a:avLst/>
            </a:prstGeom>
            <a:solidFill>
              <a:srgbClr val="008000"/>
            </a:solidFill>
            <a:ln w="9360">
              <a:solidFill>
                <a:srgbClr val="000000"/>
              </a:solidFill>
              <a:round/>
            </a:ln>
          </p:spPr>
          <p:style>
            <a:lnRef idx="0"/>
            <a:fillRef idx="0"/>
            <a:effectRef idx="0"/>
            <a:fontRef idx="minor"/>
          </p:style>
        </p:sp>
        <p:sp>
          <p:nvSpPr>
            <p:cNvPr id="2515" name="CustomShape 12"/>
            <p:cNvSpPr/>
            <p:nvPr/>
          </p:nvSpPr>
          <p:spPr>
            <a:xfrm>
              <a:off x="654840" y="3079800"/>
              <a:ext cx="354240" cy="493200"/>
            </a:xfrm>
            <a:prstGeom prst="ellipse">
              <a:avLst/>
            </a:prstGeom>
            <a:solidFill>
              <a:schemeClr val="accent5">
                <a:lumMod val="75000"/>
              </a:schemeClr>
            </a:solidFill>
            <a:ln>
              <a:solidFill>
                <a:schemeClr val="accent1">
                  <a:lumMod val="50000"/>
                </a:schemeClr>
              </a:solidFill>
              <a:round/>
            </a:ln>
            <a:effectLst>
              <a:outerShdw blurRad="40000" dir="5400000" dist="20000" rotWithShape="0">
                <a:srgbClr val="000000">
                  <a:alpha val="38000"/>
                </a:srgbClr>
              </a:outerShdw>
            </a:effectLst>
          </p:spPr>
          <p:style>
            <a:lnRef idx="1">
              <a:schemeClr val="accent4"/>
            </a:lnRef>
            <a:fillRef idx="2">
              <a:schemeClr val="accent4"/>
            </a:fillRef>
            <a:effectRef idx="1">
              <a:schemeClr val="accent4"/>
            </a:effectRef>
            <a:fontRef idx="minor"/>
          </p:style>
        </p:sp>
        <p:sp>
          <p:nvSpPr>
            <p:cNvPr id="2516" name="CustomShape 13"/>
            <p:cNvSpPr/>
            <p:nvPr/>
          </p:nvSpPr>
          <p:spPr>
            <a:xfrm>
              <a:off x="252000" y="2515680"/>
              <a:ext cx="1221840" cy="2916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320" spc="-1" strike="noStrike">
                  <a:solidFill>
                    <a:srgbClr val="000000"/>
                  </a:solidFill>
                  <a:latin typeface="Arial"/>
                </a:rPr>
                <a:t>Dendritic cells</a:t>
              </a:r>
              <a:endParaRPr b="0" lang="en-US" sz="1320" spc="-1" strike="noStrike">
                <a:latin typeface="Arial"/>
              </a:endParaRPr>
            </a:p>
          </p:txBody>
        </p:sp>
        <p:sp>
          <p:nvSpPr>
            <p:cNvPr id="2517" name="CustomShape 14"/>
            <p:cNvSpPr/>
            <p:nvPr/>
          </p:nvSpPr>
          <p:spPr>
            <a:xfrm>
              <a:off x="1321920" y="2955960"/>
              <a:ext cx="114840" cy="114840"/>
            </a:xfrm>
            <a:prstGeom prst="ellipse">
              <a:avLst/>
            </a:prstGeom>
            <a:solidFill>
              <a:srgbClr val="008000"/>
            </a:solidFill>
            <a:ln w="9360">
              <a:solidFill>
                <a:srgbClr val="000000"/>
              </a:solidFill>
              <a:round/>
            </a:ln>
          </p:spPr>
          <p:style>
            <a:lnRef idx="0"/>
            <a:fillRef idx="0"/>
            <a:effectRef idx="0"/>
            <a:fontRef idx="minor"/>
          </p:style>
        </p:sp>
        <p:sp>
          <p:nvSpPr>
            <p:cNvPr id="2518" name="CustomShape 15"/>
            <p:cNvSpPr/>
            <p:nvPr/>
          </p:nvSpPr>
          <p:spPr>
            <a:xfrm>
              <a:off x="1206720" y="2716200"/>
              <a:ext cx="114840" cy="114840"/>
            </a:xfrm>
            <a:prstGeom prst="ellipse">
              <a:avLst/>
            </a:prstGeom>
            <a:solidFill>
              <a:srgbClr val="008000"/>
            </a:solidFill>
            <a:ln w="9360">
              <a:solidFill>
                <a:srgbClr val="000000"/>
              </a:solidFill>
              <a:round/>
            </a:ln>
          </p:spPr>
          <p:style>
            <a:lnRef idx="0"/>
            <a:fillRef idx="0"/>
            <a:effectRef idx="0"/>
            <a:fontRef idx="minor"/>
          </p:style>
        </p:sp>
        <p:sp>
          <p:nvSpPr>
            <p:cNvPr id="2519" name="CustomShape 16"/>
            <p:cNvSpPr/>
            <p:nvPr/>
          </p:nvSpPr>
          <p:spPr>
            <a:xfrm>
              <a:off x="1009440" y="2971800"/>
              <a:ext cx="114840" cy="114840"/>
            </a:xfrm>
            <a:prstGeom prst="ellipse">
              <a:avLst/>
            </a:prstGeom>
            <a:solidFill>
              <a:srgbClr val="008000"/>
            </a:solidFill>
            <a:ln w="9360">
              <a:solidFill>
                <a:srgbClr val="000000"/>
              </a:solidFill>
              <a:round/>
            </a:ln>
          </p:spPr>
          <p:style>
            <a:lnRef idx="0"/>
            <a:fillRef idx="0"/>
            <a:effectRef idx="0"/>
            <a:fontRef idx="minor"/>
          </p:style>
        </p:sp>
        <p:sp>
          <p:nvSpPr>
            <p:cNvPr id="2520" name="CustomShape 17"/>
            <p:cNvSpPr/>
            <p:nvPr/>
          </p:nvSpPr>
          <p:spPr>
            <a:xfrm>
              <a:off x="1088280" y="3210480"/>
              <a:ext cx="114840" cy="114840"/>
            </a:xfrm>
            <a:prstGeom prst="ellipse">
              <a:avLst/>
            </a:prstGeom>
            <a:solidFill>
              <a:srgbClr val="008000"/>
            </a:solidFill>
            <a:ln w="9360">
              <a:solidFill>
                <a:srgbClr val="000000"/>
              </a:solidFill>
              <a:round/>
            </a:ln>
          </p:spPr>
          <p:style>
            <a:lnRef idx="0"/>
            <a:fillRef idx="0"/>
            <a:effectRef idx="0"/>
            <a:fontRef idx="minor"/>
          </p:style>
        </p:sp>
        <p:sp>
          <p:nvSpPr>
            <p:cNvPr id="2521" name="CustomShape 18"/>
            <p:cNvSpPr/>
            <p:nvPr/>
          </p:nvSpPr>
          <p:spPr>
            <a:xfrm>
              <a:off x="1688760" y="2743920"/>
              <a:ext cx="114840" cy="114840"/>
            </a:xfrm>
            <a:prstGeom prst="ellipse">
              <a:avLst/>
            </a:prstGeom>
            <a:solidFill>
              <a:srgbClr val="008000"/>
            </a:solidFill>
            <a:ln w="9360">
              <a:solidFill>
                <a:srgbClr val="000000"/>
              </a:solidFill>
              <a:round/>
            </a:ln>
          </p:spPr>
          <p:style>
            <a:lnRef idx="0"/>
            <a:fillRef idx="0"/>
            <a:effectRef idx="0"/>
            <a:fontRef idx="minor"/>
          </p:style>
        </p:sp>
        <p:sp>
          <p:nvSpPr>
            <p:cNvPr id="2522" name="CustomShape 19"/>
            <p:cNvSpPr/>
            <p:nvPr/>
          </p:nvSpPr>
          <p:spPr>
            <a:xfrm>
              <a:off x="2036160" y="2576160"/>
              <a:ext cx="114840" cy="114840"/>
            </a:xfrm>
            <a:prstGeom prst="ellipse">
              <a:avLst/>
            </a:prstGeom>
            <a:solidFill>
              <a:srgbClr val="008000"/>
            </a:solidFill>
            <a:ln w="9360">
              <a:solidFill>
                <a:srgbClr val="000000"/>
              </a:solidFill>
              <a:round/>
            </a:ln>
          </p:spPr>
          <p:style>
            <a:lnRef idx="0"/>
            <a:fillRef idx="0"/>
            <a:effectRef idx="0"/>
            <a:fontRef idx="minor"/>
          </p:style>
        </p:sp>
        <p:sp>
          <p:nvSpPr>
            <p:cNvPr id="2523" name="CustomShape 20"/>
            <p:cNvSpPr/>
            <p:nvPr/>
          </p:nvSpPr>
          <p:spPr>
            <a:xfrm>
              <a:off x="1717920" y="2572920"/>
              <a:ext cx="114840" cy="114840"/>
            </a:xfrm>
            <a:prstGeom prst="ellipse">
              <a:avLst/>
            </a:prstGeom>
            <a:solidFill>
              <a:srgbClr val="008000"/>
            </a:solidFill>
            <a:ln w="9360">
              <a:solidFill>
                <a:srgbClr val="000000"/>
              </a:solidFill>
              <a:round/>
            </a:ln>
          </p:spPr>
          <p:style>
            <a:lnRef idx="0"/>
            <a:fillRef idx="0"/>
            <a:effectRef idx="0"/>
            <a:fontRef idx="minor"/>
          </p:style>
        </p:sp>
      </p:grpSp>
      <p:sp>
        <p:nvSpPr>
          <p:cNvPr id="2524" name="CustomShape 21"/>
          <p:cNvSpPr/>
          <p:nvPr/>
        </p:nvSpPr>
        <p:spPr>
          <a:xfrm>
            <a:off x="2331720" y="2702880"/>
            <a:ext cx="114840" cy="114840"/>
          </a:xfrm>
          <a:prstGeom prst="ellipse">
            <a:avLst/>
          </a:prstGeom>
          <a:solidFill>
            <a:srgbClr val="008000"/>
          </a:solidFill>
          <a:ln w="9360">
            <a:solidFill>
              <a:srgbClr val="000000"/>
            </a:solidFill>
            <a:round/>
          </a:ln>
        </p:spPr>
        <p:style>
          <a:lnRef idx="0"/>
          <a:fillRef idx="0"/>
          <a:effectRef idx="0"/>
          <a:fontRef idx="minor"/>
        </p:style>
      </p:sp>
      <p:sp>
        <p:nvSpPr>
          <p:cNvPr id="2525" name="CustomShape 22"/>
          <p:cNvSpPr/>
          <p:nvPr/>
        </p:nvSpPr>
        <p:spPr>
          <a:xfrm>
            <a:off x="2679120" y="2331360"/>
            <a:ext cx="114840" cy="114840"/>
          </a:xfrm>
          <a:prstGeom prst="ellipse">
            <a:avLst/>
          </a:prstGeom>
          <a:solidFill>
            <a:srgbClr val="008000"/>
          </a:solidFill>
          <a:ln w="9360">
            <a:solidFill>
              <a:srgbClr val="000000"/>
            </a:solidFill>
            <a:round/>
          </a:ln>
        </p:spPr>
        <p:style>
          <a:lnRef idx="0"/>
          <a:fillRef idx="0"/>
          <a:effectRef idx="0"/>
          <a:fontRef idx="minor"/>
        </p:style>
      </p:sp>
      <p:sp>
        <p:nvSpPr>
          <p:cNvPr id="2526" name="CustomShape 23"/>
          <p:cNvSpPr/>
          <p:nvPr/>
        </p:nvSpPr>
        <p:spPr>
          <a:xfrm>
            <a:off x="2360880" y="2328120"/>
            <a:ext cx="114840" cy="114840"/>
          </a:xfrm>
          <a:prstGeom prst="ellipse">
            <a:avLst/>
          </a:prstGeom>
          <a:solidFill>
            <a:srgbClr val="008000"/>
          </a:solidFill>
          <a:ln w="9360">
            <a:solidFill>
              <a:srgbClr val="000000"/>
            </a:solidFill>
            <a:round/>
          </a:ln>
        </p:spPr>
        <p:style>
          <a:lnRef idx="0"/>
          <a:fillRef idx="0"/>
          <a:effectRef idx="0"/>
          <a:fontRef idx="minor"/>
        </p:style>
      </p:sp>
      <p:sp>
        <p:nvSpPr>
          <p:cNvPr id="2527" name="CustomShape 24"/>
          <p:cNvSpPr/>
          <p:nvPr/>
        </p:nvSpPr>
        <p:spPr>
          <a:xfrm>
            <a:off x="3354480" y="5737320"/>
            <a:ext cx="635400" cy="348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700" spc="-1" strike="noStrike">
                <a:solidFill>
                  <a:srgbClr val="000000"/>
                </a:solidFill>
                <a:latin typeface="Calibri"/>
              </a:rPr>
              <a:t>IFN-γ</a:t>
            </a:r>
            <a:endParaRPr b="0" lang="en-US" sz="1700" spc="-1" strike="noStrike">
              <a:latin typeface="Arial"/>
            </a:endParaRPr>
          </a:p>
        </p:txBody>
      </p:sp>
      <p:sp>
        <p:nvSpPr>
          <p:cNvPr id="2528" name="CustomShape 25"/>
          <p:cNvSpPr/>
          <p:nvPr/>
        </p:nvSpPr>
        <p:spPr>
          <a:xfrm>
            <a:off x="3078360" y="5878440"/>
            <a:ext cx="139320" cy="129960"/>
          </a:xfrm>
          <a:prstGeom prst="ellipse">
            <a:avLst/>
          </a:prstGeom>
          <a:solidFill>
            <a:schemeClr val="accent5">
              <a:lumMod val="20000"/>
              <a:lumOff val="80000"/>
            </a:schemeClr>
          </a:solidFill>
          <a:ln>
            <a:solidFill>
              <a:schemeClr val="accent5">
                <a:lumMod val="50000"/>
              </a:schemeClr>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529" name="CustomShape 26"/>
          <p:cNvSpPr/>
          <p:nvPr/>
        </p:nvSpPr>
        <p:spPr>
          <a:xfrm>
            <a:off x="2738880" y="5737320"/>
            <a:ext cx="139320" cy="129960"/>
          </a:xfrm>
          <a:prstGeom prst="ellipse">
            <a:avLst/>
          </a:prstGeom>
          <a:solidFill>
            <a:schemeClr val="accent5">
              <a:lumMod val="20000"/>
              <a:lumOff val="80000"/>
            </a:schemeClr>
          </a:solidFill>
          <a:ln>
            <a:solidFill>
              <a:schemeClr val="accent5">
                <a:lumMod val="50000"/>
              </a:schemeClr>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530" name="CustomShape 27"/>
          <p:cNvSpPr/>
          <p:nvPr/>
        </p:nvSpPr>
        <p:spPr>
          <a:xfrm>
            <a:off x="3282120" y="5538960"/>
            <a:ext cx="139320" cy="129960"/>
          </a:xfrm>
          <a:prstGeom prst="ellipse">
            <a:avLst/>
          </a:prstGeom>
          <a:solidFill>
            <a:schemeClr val="accent5">
              <a:lumMod val="20000"/>
              <a:lumOff val="80000"/>
            </a:schemeClr>
          </a:solidFill>
          <a:ln>
            <a:solidFill>
              <a:schemeClr val="accent5">
                <a:lumMod val="50000"/>
              </a:schemeClr>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531" name="CustomShape 28"/>
          <p:cNvSpPr/>
          <p:nvPr/>
        </p:nvSpPr>
        <p:spPr>
          <a:xfrm>
            <a:off x="3010680" y="5571720"/>
            <a:ext cx="139320" cy="129960"/>
          </a:xfrm>
          <a:prstGeom prst="ellipse">
            <a:avLst/>
          </a:prstGeom>
          <a:solidFill>
            <a:schemeClr val="accent5">
              <a:lumMod val="20000"/>
              <a:lumOff val="80000"/>
            </a:schemeClr>
          </a:solidFill>
          <a:ln>
            <a:solidFill>
              <a:schemeClr val="accent5">
                <a:lumMod val="50000"/>
              </a:schemeClr>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532" name="CustomShape 29"/>
          <p:cNvSpPr/>
          <p:nvPr/>
        </p:nvSpPr>
        <p:spPr>
          <a:xfrm rot="3965400">
            <a:off x="1993320" y="4766760"/>
            <a:ext cx="1315800" cy="263520"/>
          </a:xfrm>
          <a:prstGeom prst="rightArrow">
            <a:avLst>
              <a:gd name="adj1" fmla="val 50000"/>
              <a:gd name="adj2" fmla="val 50000"/>
            </a:avLst>
          </a:prstGeom>
          <a:solidFill>
            <a:schemeClr val="tx2">
              <a:lumMod val="60000"/>
              <a:lumOff val="40000"/>
            </a:schemeClr>
          </a:solidFill>
          <a:ln>
            <a:solidFill>
              <a:schemeClr val="accent1">
                <a:lumMod val="75000"/>
              </a:schemeClr>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533" name="CustomShape 30"/>
          <p:cNvSpPr/>
          <p:nvPr/>
        </p:nvSpPr>
        <p:spPr>
          <a:xfrm>
            <a:off x="3282120" y="6144480"/>
            <a:ext cx="139320" cy="129960"/>
          </a:xfrm>
          <a:prstGeom prst="ellipse">
            <a:avLst/>
          </a:prstGeom>
          <a:solidFill>
            <a:schemeClr val="accent5">
              <a:lumMod val="20000"/>
              <a:lumOff val="80000"/>
            </a:schemeClr>
          </a:solidFill>
          <a:ln>
            <a:solidFill>
              <a:schemeClr val="accent5">
                <a:lumMod val="50000"/>
              </a:schemeClr>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534" name="CustomShape 31"/>
          <p:cNvSpPr/>
          <p:nvPr/>
        </p:nvSpPr>
        <p:spPr>
          <a:xfrm>
            <a:off x="3010680" y="6280200"/>
            <a:ext cx="139320" cy="129960"/>
          </a:xfrm>
          <a:prstGeom prst="ellipse">
            <a:avLst/>
          </a:prstGeom>
          <a:solidFill>
            <a:schemeClr val="accent5">
              <a:lumMod val="20000"/>
              <a:lumOff val="80000"/>
            </a:schemeClr>
          </a:solidFill>
          <a:ln>
            <a:solidFill>
              <a:schemeClr val="accent5">
                <a:lumMod val="50000"/>
              </a:schemeClr>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535" name="CustomShape 32"/>
          <p:cNvSpPr/>
          <p:nvPr/>
        </p:nvSpPr>
        <p:spPr>
          <a:xfrm>
            <a:off x="2806920" y="6081840"/>
            <a:ext cx="139320" cy="129960"/>
          </a:xfrm>
          <a:prstGeom prst="ellipse">
            <a:avLst/>
          </a:prstGeom>
          <a:solidFill>
            <a:schemeClr val="accent5">
              <a:lumMod val="20000"/>
              <a:lumOff val="80000"/>
            </a:schemeClr>
          </a:solidFill>
          <a:ln>
            <a:solidFill>
              <a:schemeClr val="accent5">
                <a:lumMod val="50000"/>
              </a:schemeClr>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536" name="CustomShape 33"/>
          <p:cNvSpPr/>
          <p:nvPr/>
        </p:nvSpPr>
        <p:spPr>
          <a:xfrm>
            <a:off x="2535480" y="6114600"/>
            <a:ext cx="139320" cy="129960"/>
          </a:xfrm>
          <a:prstGeom prst="ellipse">
            <a:avLst/>
          </a:prstGeom>
          <a:solidFill>
            <a:schemeClr val="accent5">
              <a:lumMod val="20000"/>
              <a:lumOff val="80000"/>
            </a:schemeClr>
          </a:solidFill>
          <a:ln>
            <a:solidFill>
              <a:schemeClr val="accent5">
                <a:lumMod val="50000"/>
              </a:schemeClr>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537" name="CustomShape 34"/>
          <p:cNvSpPr/>
          <p:nvPr/>
        </p:nvSpPr>
        <p:spPr>
          <a:xfrm>
            <a:off x="5053320" y="5888880"/>
            <a:ext cx="3620880" cy="3506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710" spc="-1" strike="noStrike">
                <a:solidFill>
                  <a:srgbClr val="002060"/>
                </a:solidFill>
                <a:latin typeface="Calibri"/>
              </a:rPr>
              <a:t>(Molgora, Bonavita et al, Nature 2017)</a:t>
            </a:r>
            <a:endParaRPr b="0" lang="en-US" sz="1710" spc="-1" strike="noStrike">
              <a:latin typeface="Arial"/>
            </a:endParaRPr>
          </a:p>
        </p:txBody>
      </p:sp>
      <p:pic>
        <p:nvPicPr>
          <p:cNvPr id="2538" name="Immagine 39" descr=""/>
          <p:cNvPicPr/>
          <p:nvPr/>
        </p:nvPicPr>
        <p:blipFill>
          <a:blip r:embed="rId6"/>
          <a:stretch/>
        </p:blipFill>
        <p:spPr>
          <a:xfrm>
            <a:off x="3599640" y="241560"/>
            <a:ext cx="1895760" cy="539640"/>
          </a:xfrm>
          <a:prstGeom prst="rect">
            <a:avLst/>
          </a:prstGeom>
          <a:ln>
            <a:noFill/>
          </a:ln>
        </p:spPr>
      </p:pic>
      <p:pic>
        <p:nvPicPr>
          <p:cNvPr id="2539" name="Picture 8" descr=""/>
          <p:cNvPicPr/>
          <p:nvPr/>
        </p:nvPicPr>
        <p:blipFill>
          <a:blip r:embed="rId7"/>
          <a:srcRect l="41096" t="35616" r="43427" b="40632"/>
          <a:stretch/>
        </p:blipFill>
        <p:spPr>
          <a:xfrm>
            <a:off x="8490960" y="288720"/>
            <a:ext cx="468360" cy="380880"/>
          </a:xfrm>
          <a:prstGeom prst="rect">
            <a:avLst/>
          </a:prstGeom>
          <a:ln>
            <a:noFill/>
          </a:ln>
        </p:spPr>
      </p:pic>
      <p:pic>
        <p:nvPicPr>
          <p:cNvPr id="2540" name="Picture 8" descr=""/>
          <p:cNvPicPr/>
          <p:nvPr/>
        </p:nvPicPr>
        <p:blipFill>
          <a:blip r:embed="rId8"/>
          <a:stretch/>
        </p:blipFill>
        <p:spPr>
          <a:xfrm>
            <a:off x="249120" y="350280"/>
            <a:ext cx="1360080" cy="249480"/>
          </a:xfrm>
          <a:prstGeom prst="rect">
            <a:avLst/>
          </a:prstGeom>
          <a:ln>
            <a:noFill/>
          </a:ln>
        </p:spPr>
      </p:pic>
    </p:spTree>
  </p:cSld>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1" name="TextShape 1"/>
          <p:cNvSpPr txBox="1"/>
          <p:nvPr/>
        </p:nvSpPr>
        <p:spPr>
          <a:xfrm>
            <a:off x="362880" y="781200"/>
            <a:ext cx="8417880" cy="882360"/>
          </a:xfrm>
          <a:prstGeom prst="rect">
            <a:avLst/>
          </a:prstGeom>
          <a:noFill/>
          <a:ln w="38160">
            <a:solidFill>
              <a:srgbClr val="604a7b"/>
            </a:solidFill>
            <a:bevel/>
          </a:ln>
        </p:spPr>
        <p:txBody>
          <a:bodyPr lIns="86040" rIns="86040" tIns="43200" bIns="43200" anchor="ctr"/>
          <a:p>
            <a:pPr algn="ctr">
              <a:lnSpc>
                <a:spcPct val="100000"/>
              </a:lnSpc>
            </a:pPr>
            <a:r>
              <a:rPr b="0" lang="it-IT" sz="2270" spc="-1" strike="noStrike">
                <a:solidFill>
                  <a:srgbClr val="660066"/>
                </a:solidFill>
                <a:latin typeface="Avenir Heavy"/>
              </a:rPr>
              <a:t>Responsiveness to IL-18</a:t>
            </a:r>
            <a:r>
              <a:rPr b="0" lang="it-IT" sz="2270" spc="-1" strike="noStrike">
                <a:solidFill>
                  <a:srgbClr val="660066"/>
                </a:solidFill>
                <a:latin typeface="Avenir Book"/>
              </a:rPr>
              <a:t> was dramatically different </a:t>
            </a:r>
            <a:br/>
            <a:r>
              <a:rPr b="0" lang="it-IT" sz="2270" spc="-1" strike="noStrike">
                <a:solidFill>
                  <a:srgbClr val="660066"/>
                </a:solidFill>
                <a:latin typeface="Avenir Book"/>
              </a:rPr>
              <a:t>in IL-1R8</a:t>
            </a:r>
            <a:r>
              <a:rPr b="0" lang="it-IT" sz="2268" spc="-1" strike="noStrike" baseline="30000">
                <a:solidFill>
                  <a:srgbClr val="660066"/>
                </a:solidFill>
                <a:latin typeface="Avenir Book"/>
              </a:rPr>
              <a:t>-/-</a:t>
            </a:r>
            <a:r>
              <a:rPr b="0" lang="it-IT" sz="2270" spc="-1" strike="noStrike">
                <a:solidFill>
                  <a:srgbClr val="660066"/>
                </a:solidFill>
                <a:latin typeface="Avenir Book"/>
              </a:rPr>
              <a:t> NK cells (RNAseq)</a:t>
            </a:r>
            <a:endParaRPr b="0" lang="it-IT" sz="2270" spc="-1" strike="noStrike">
              <a:solidFill>
                <a:srgbClr val="000000"/>
              </a:solidFill>
              <a:latin typeface="Calibri"/>
            </a:endParaRPr>
          </a:p>
        </p:txBody>
      </p:sp>
      <p:pic>
        <p:nvPicPr>
          <p:cNvPr id="2542" name="Immagine 31" descr=""/>
          <p:cNvPicPr/>
          <p:nvPr/>
        </p:nvPicPr>
        <p:blipFill>
          <a:blip r:embed="rId1">
            <a:extLst>
              <a:ext uri="{BEBA8EAE-BF5A-486C-A8C5-ECC9F3942E4B}">
                <a14:imgProps xmlns:a14="http://schemas.microsoft.com/office/drawing/2010/main">
                  <a14:imgLayer r:embed="rId2">
                    <a14:imgEffect>
                      <a14:saturation sat="400000"/>
                    </a14:imgEffect>
                  </a14:imgLayer>
                </a14:imgProps>
              </a:ext>
            </a:extLst>
          </a:blip>
          <a:srcRect l="24140" t="56678" r="33327" b="3049"/>
          <a:stretch/>
        </p:blipFill>
        <p:spPr>
          <a:xfrm>
            <a:off x="8034480" y="1337760"/>
            <a:ext cx="609840" cy="613080"/>
          </a:xfrm>
          <a:prstGeom prst="rect">
            <a:avLst/>
          </a:prstGeom>
          <a:ln>
            <a:noFill/>
          </a:ln>
        </p:spPr>
      </p:pic>
      <p:pic>
        <p:nvPicPr>
          <p:cNvPr id="2543" name="Immagine 3" descr=""/>
          <p:cNvPicPr/>
          <p:nvPr/>
        </p:nvPicPr>
        <p:blipFill>
          <a:blip r:embed="rId3"/>
          <a:srcRect l="0" t="12012" r="46800" b="16466"/>
          <a:stretch/>
        </p:blipFill>
        <p:spPr>
          <a:xfrm>
            <a:off x="246960" y="2266560"/>
            <a:ext cx="6346800" cy="3293280"/>
          </a:xfrm>
          <a:prstGeom prst="rect">
            <a:avLst/>
          </a:prstGeom>
          <a:ln>
            <a:noFill/>
          </a:ln>
        </p:spPr>
      </p:pic>
      <p:sp>
        <p:nvSpPr>
          <p:cNvPr id="2544" name="CustomShape 2"/>
          <p:cNvSpPr/>
          <p:nvPr/>
        </p:nvSpPr>
        <p:spPr>
          <a:xfrm>
            <a:off x="6474240" y="2500920"/>
            <a:ext cx="2736360" cy="12949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30" spc="-1" strike="noStrike">
                <a:solidFill>
                  <a:srgbClr val="660066"/>
                </a:solidFill>
                <a:latin typeface="Avenir Light"/>
              </a:rPr>
              <a:t> </a:t>
            </a:r>
            <a:r>
              <a:rPr b="0" lang="en-US" sz="1130" spc="-1" strike="noStrike">
                <a:solidFill>
                  <a:srgbClr val="660066"/>
                </a:solidFill>
                <a:latin typeface="Avenir Light"/>
              </a:rPr>
              <a:t>Some enriched pathways in </a:t>
            </a:r>
            <a:endParaRPr b="0" lang="en-US" sz="1130" spc="-1" strike="noStrike">
              <a:latin typeface="Arial"/>
            </a:endParaRPr>
          </a:p>
          <a:p>
            <a:pPr>
              <a:lnSpc>
                <a:spcPct val="100000"/>
              </a:lnSpc>
            </a:pPr>
            <a:r>
              <a:rPr b="0" lang="en-US" sz="1130" spc="-1" strike="noStrike">
                <a:solidFill>
                  <a:srgbClr val="660066"/>
                </a:solidFill>
                <a:latin typeface="Avenir Light"/>
              </a:rPr>
              <a:t>Il1r8</a:t>
            </a:r>
            <a:r>
              <a:rPr b="0" lang="en-US" sz="1129" spc="-1" strike="noStrike" baseline="30000">
                <a:solidFill>
                  <a:srgbClr val="660066"/>
                </a:solidFill>
                <a:latin typeface="Avenir Light"/>
              </a:rPr>
              <a:t>-/-</a:t>
            </a:r>
            <a:r>
              <a:rPr b="0" lang="en-US" sz="1130" spc="-1" strike="noStrike">
                <a:solidFill>
                  <a:srgbClr val="660066"/>
                </a:solidFill>
                <a:latin typeface="Avenir Light"/>
              </a:rPr>
              <a:t> NK:</a:t>
            </a:r>
            <a:endParaRPr b="0" lang="en-US" sz="1130" spc="-1" strike="noStrike">
              <a:latin typeface="Arial"/>
            </a:endParaRPr>
          </a:p>
          <a:p>
            <a:pPr>
              <a:lnSpc>
                <a:spcPct val="100000"/>
              </a:lnSpc>
            </a:pPr>
            <a:endParaRPr b="0" lang="en-US" sz="1130" spc="-1" strike="noStrike">
              <a:latin typeface="Arial"/>
            </a:endParaRPr>
          </a:p>
          <a:p>
            <a:pPr marL="269280" indent="-268920">
              <a:lnSpc>
                <a:spcPct val="100000"/>
              </a:lnSpc>
              <a:buClr>
                <a:srgbClr val="660066"/>
              </a:buClr>
              <a:buFont typeface="StarSymbol"/>
              <a:buChar char="-"/>
            </a:pPr>
            <a:r>
              <a:rPr b="0" lang="en-US" sz="1130" spc="-1" strike="noStrike">
                <a:solidFill>
                  <a:srgbClr val="660066"/>
                </a:solidFill>
                <a:latin typeface="Avenir Light"/>
              </a:rPr>
              <a:t>p38 MAPK , MAPK</a:t>
            </a:r>
            <a:endParaRPr b="0" lang="en-US" sz="1130" spc="-1" strike="noStrike">
              <a:latin typeface="Arial"/>
            </a:endParaRPr>
          </a:p>
          <a:p>
            <a:pPr marL="269280" indent="-268920">
              <a:lnSpc>
                <a:spcPct val="100000"/>
              </a:lnSpc>
              <a:buClr>
                <a:srgbClr val="660066"/>
              </a:buClr>
              <a:buFont typeface="StarSymbol"/>
              <a:buChar char="-"/>
            </a:pPr>
            <a:r>
              <a:rPr b="0" lang="en-US" sz="1130" spc="-1" strike="noStrike">
                <a:solidFill>
                  <a:srgbClr val="660066"/>
                </a:solidFill>
                <a:latin typeface="Avenir Light"/>
              </a:rPr>
              <a:t>Leukocyte degranulation</a:t>
            </a:r>
            <a:endParaRPr b="0" lang="en-US" sz="1130" spc="-1" strike="noStrike">
              <a:latin typeface="Arial"/>
            </a:endParaRPr>
          </a:p>
          <a:p>
            <a:pPr marL="269280" indent="-268920">
              <a:lnSpc>
                <a:spcPct val="100000"/>
              </a:lnSpc>
              <a:buClr>
                <a:srgbClr val="660066"/>
              </a:buClr>
              <a:buFont typeface="StarSymbol"/>
              <a:buChar char="-"/>
            </a:pPr>
            <a:r>
              <a:rPr b="0" lang="en-US" sz="1130" spc="-1" strike="noStrike">
                <a:solidFill>
                  <a:srgbClr val="660066"/>
                </a:solidFill>
                <a:latin typeface="Avenir Light"/>
              </a:rPr>
              <a:t>Cytokine chemokine production</a:t>
            </a:r>
            <a:endParaRPr b="0" lang="en-US" sz="1130" spc="-1" strike="noStrike">
              <a:latin typeface="Arial"/>
            </a:endParaRPr>
          </a:p>
          <a:p>
            <a:pPr marL="269280" indent="-268920">
              <a:lnSpc>
                <a:spcPct val="100000"/>
              </a:lnSpc>
              <a:buClr>
                <a:srgbClr val="660066"/>
              </a:buClr>
              <a:buFont typeface="StarSymbol"/>
              <a:buChar char="-"/>
            </a:pPr>
            <a:r>
              <a:rPr b="0" lang="en-US" sz="1130" spc="-1" strike="noStrike">
                <a:solidFill>
                  <a:srgbClr val="660066"/>
                </a:solidFill>
                <a:latin typeface="Avenir Light"/>
              </a:rPr>
              <a:t>ICAM1, CD69…..</a:t>
            </a:r>
            <a:endParaRPr b="0" lang="en-US" sz="1130" spc="-1" strike="noStrike">
              <a:latin typeface="Arial"/>
            </a:endParaRPr>
          </a:p>
        </p:txBody>
      </p:sp>
      <p:sp>
        <p:nvSpPr>
          <p:cNvPr id="2545" name="CustomShape 3"/>
          <p:cNvSpPr/>
          <p:nvPr/>
        </p:nvSpPr>
        <p:spPr>
          <a:xfrm>
            <a:off x="1937880" y="1955880"/>
            <a:ext cx="1142640" cy="3204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510" spc="-1" strike="noStrike">
                <a:solidFill>
                  <a:srgbClr val="660066"/>
                </a:solidFill>
                <a:latin typeface="Avenir Light"/>
              </a:rPr>
              <a:t>Untreated</a:t>
            </a:r>
            <a:endParaRPr b="0" lang="en-US" sz="1510" spc="-1" strike="noStrike">
              <a:latin typeface="Arial"/>
            </a:endParaRPr>
          </a:p>
        </p:txBody>
      </p:sp>
      <p:sp>
        <p:nvSpPr>
          <p:cNvPr id="2546" name="CustomShape 4"/>
          <p:cNvSpPr/>
          <p:nvPr/>
        </p:nvSpPr>
        <p:spPr>
          <a:xfrm>
            <a:off x="4898160" y="1935360"/>
            <a:ext cx="651960" cy="3204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510" spc="-1" strike="noStrike">
                <a:solidFill>
                  <a:srgbClr val="660066"/>
                </a:solidFill>
                <a:latin typeface="Avenir Light"/>
              </a:rPr>
              <a:t>IL-18</a:t>
            </a:r>
            <a:endParaRPr b="0" lang="en-US" sz="1510" spc="-1" strike="noStrike">
              <a:latin typeface="Arial"/>
            </a:endParaRPr>
          </a:p>
        </p:txBody>
      </p:sp>
      <p:sp>
        <p:nvSpPr>
          <p:cNvPr id="2547" name="CustomShape 5"/>
          <p:cNvSpPr/>
          <p:nvPr/>
        </p:nvSpPr>
        <p:spPr>
          <a:xfrm>
            <a:off x="1395360" y="5533560"/>
            <a:ext cx="836280" cy="3204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510" spc="-1" strike="noStrike">
                <a:solidFill>
                  <a:srgbClr val="660066"/>
                </a:solidFill>
                <a:latin typeface="Avenir Light"/>
              </a:rPr>
              <a:t>Il1r8</a:t>
            </a:r>
            <a:r>
              <a:rPr b="0" lang="en-US" sz="1508" spc="-1" strike="noStrike" baseline="30000">
                <a:solidFill>
                  <a:srgbClr val="660066"/>
                </a:solidFill>
                <a:latin typeface="Avenir Light"/>
              </a:rPr>
              <a:t>+/+</a:t>
            </a:r>
            <a:endParaRPr b="0" lang="en-US" sz="1510" spc="-1" strike="noStrike">
              <a:latin typeface="Arial"/>
            </a:endParaRPr>
          </a:p>
        </p:txBody>
      </p:sp>
      <p:sp>
        <p:nvSpPr>
          <p:cNvPr id="2548" name="CustomShape 6"/>
          <p:cNvSpPr/>
          <p:nvPr/>
        </p:nvSpPr>
        <p:spPr>
          <a:xfrm>
            <a:off x="2851560" y="5533560"/>
            <a:ext cx="729720" cy="3204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510" spc="-1" strike="noStrike">
                <a:solidFill>
                  <a:srgbClr val="660066"/>
                </a:solidFill>
                <a:latin typeface="Avenir Light"/>
              </a:rPr>
              <a:t>Il1r8</a:t>
            </a:r>
            <a:r>
              <a:rPr b="0" lang="en-US" sz="1508" spc="-1" strike="noStrike" baseline="30000">
                <a:solidFill>
                  <a:srgbClr val="660066"/>
                </a:solidFill>
                <a:latin typeface="Avenir Light"/>
              </a:rPr>
              <a:t>-/-</a:t>
            </a:r>
            <a:endParaRPr b="0" lang="en-US" sz="1510" spc="-1" strike="noStrike">
              <a:latin typeface="Arial"/>
            </a:endParaRPr>
          </a:p>
        </p:txBody>
      </p:sp>
      <p:sp>
        <p:nvSpPr>
          <p:cNvPr id="2549" name="CustomShape 7"/>
          <p:cNvSpPr/>
          <p:nvPr/>
        </p:nvSpPr>
        <p:spPr>
          <a:xfrm>
            <a:off x="4120200" y="5533560"/>
            <a:ext cx="836280" cy="3204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510" spc="-1" strike="noStrike">
                <a:solidFill>
                  <a:srgbClr val="660066"/>
                </a:solidFill>
                <a:latin typeface="Avenir Light"/>
              </a:rPr>
              <a:t>Il1r8</a:t>
            </a:r>
            <a:r>
              <a:rPr b="0" lang="en-US" sz="1508" spc="-1" strike="noStrike" baseline="30000">
                <a:solidFill>
                  <a:srgbClr val="660066"/>
                </a:solidFill>
                <a:latin typeface="Avenir Light"/>
              </a:rPr>
              <a:t>+/+</a:t>
            </a:r>
            <a:endParaRPr b="0" lang="en-US" sz="1510" spc="-1" strike="noStrike">
              <a:latin typeface="Arial"/>
            </a:endParaRPr>
          </a:p>
        </p:txBody>
      </p:sp>
      <p:sp>
        <p:nvSpPr>
          <p:cNvPr id="2550" name="CustomShape 8"/>
          <p:cNvSpPr/>
          <p:nvPr/>
        </p:nvSpPr>
        <p:spPr>
          <a:xfrm>
            <a:off x="5567040" y="5533560"/>
            <a:ext cx="729720" cy="3204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510" spc="-1" strike="noStrike">
                <a:solidFill>
                  <a:srgbClr val="660066"/>
                </a:solidFill>
                <a:latin typeface="Avenir Light"/>
              </a:rPr>
              <a:t>Il1r8</a:t>
            </a:r>
            <a:r>
              <a:rPr b="0" lang="en-US" sz="1508" spc="-1" strike="noStrike" baseline="30000">
                <a:solidFill>
                  <a:srgbClr val="660066"/>
                </a:solidFill>
                <a:latin typeface="Avenir Light"/>
              </a:rPr>
              <a:t>-/-</a:t>
            </a:r>
            <a:endParaRPr b="0" lang="en-US" sz="1510" spc="-1" strike="noStrike">
              <a:latin typeface="Arial"/>
            </a:endParaRPr>
          </a:p>
        </p:txBody>
      </p:sp>
      <p:sp>
        <p:nvSpPr>
          <p:cNvPr id="2551" name="CustomShape 9"/>
          <p:cNvSpPr/>
          <p:nvPr/>
        </p:nvSpPr>
        <p:spPr>
          <a:xfrm>
            <a:off x="6608520" y="5126400"/>
            <a:ext cx="610560" cy="262440"/>
          </a:xfrm>
          <a:prstGeom prst="rect">
            <a:avLst/>
          </a:prstGeom>
          <a:solidFill>
            <a:srgbClr val="ffffff"/>
          </a:solidFill>
          <a:ln>
            <a:noFill/>
          </a:ln>
        </p:spPr>
        <p:style>
          <a:lnRef idx="0"/>
          <a:fillRef idx="0"/>
          <a:effectRef idx="0"/>
          <a:fontRef idx="minor"/>
        </p:style>
        <p:txBody>
          <a:bodyPr lIns="90000" rIns="90000" tIns="45000" bIns="45000"/>
          <a:p>
            <a:pPr>
              <a:lnSpc>
                <a:spcPct val="100000"/>
              </a:lnSpc>
            </a:pPr>
            <a:r>
              <a:rPr b="0" lang="en-US" sz="1130" spc="-1" strike="noStrike">
                <a:solidFill>
                  <a:srgbClr val="660066"/>
                </a:solidFill>
                <a:latin typeface="Avenir Light"/>
              </a:rPr>
              <a:t>logFC</a:t>
            </a:r>
            <a:endParaRPr b="0" lang="en-US" sz="1130" spc="-1" strike="noStrike">
              <a:latin typeface="Arial"/>
            </a:endParaRPr>
          </a:p>
        </p:txBody>
      </p:sp>
      <p:pic>
        <p:nvPicPr>
          <p:cNvPr id="2552" name="Immagine 25" descr=""/>
          <p:cNvPicPr/>
          <p:nvPr/>
        </p:nvPicPr>
        <p:blipFill>
          <a:blip r:embed="rId4"/>
          <a:srcRect l="52860" t="12012" r="44626" b="59359"/>
          <a:stretch/>
        </p:blipFill>
        <p:spPr>
          <a:xfrm>
            <a:off x="6608520" y="3836160"/>
            <a:ext cx="298800" cy="1317960"/>
          </a:xfrm>
          <a:prstGeom prst="rect">
            <a:avLst/>
          </a:prstGeom>
          <a:ln>
            <a:noFill/>
          </a:ln>
        </p:spPr>
      </p:pic>
      <p:pic>
        <p:nvPicPr>
          <p:cNvPr id="2553" name="Immagine 1" descr=""/>
          <p:cNvPicPr/>
          <p:nvPr/>
        </p:nvPicPr>
        <p:blipFill>
          <a:blip r:embed="rId5"/>
          <a:stretch/>
        </p:blipFill>
        <p:spPr>
          <a:xfrm>
            <a:off x="4818240" y="5997600"/>
            <a:ext cx="5171040" cy="646200"/>
          </a:xfrm>
          <a:prstGeom prst="rect">
            <a:avLst/>
          </a:prstGeom>
          <a:ln>
            <a:noFill/>
          </a:ln>
        </p:spPr>
      </p:pic>
      <p:pic>
        <p:nvPicPr>
          <p:cNvPr id="2554" name="Immagine 14" descr=""/>
          <p:cNvPicPr/>
          <p:nvPr/>
        </p:nvPicPr>
        <p:blipFill>
          <a:blip r:embed="rId6"/>
          <a:stretch/>
        </p:blipFill>
        <p:spPr>
          <a:xfrm>
            <a:off x="3599640" y="241560"/>
            <a:ext cx="1895760" cy="539640"/>
          </a:xfrm>
          <a:prstGeom prst="rect">
            <a:avLst/>
          </a:prstGeom>
          <a:ln>
            <a:noFill/>
          </a:ln>
        </p:spPr>
      </p:pic>
      <p:pic>
        <p:nvPicPr>
          <p:cNvPr id="2555" name="Picture 8" descr=""/>
          <p:cNvPicPr/>
          <p:nvPr/>
        </p:nvPicPr>
        <p:blipFill>
          <a:blip r:embed="rId7"/>
          <a:srcRect l="41096" t="35616" r="43427" b="40632"/>
          <a:stretch/>
        </p:blipFill>
        <p:spPr>
          <a:xfrm>
            <a:off x="8490960" y="332280"/>
            <a:ext cx="468360" cy="380880"/>
          </a:xfrm>
          <a:prstGeom prst="rect">
            <a:avLst/>
          </a:prstGeom>
          <a:ln>
            <a:noFill/>
          </a:ln>
        </p:spPr>
      </p:pic>
      <p:pic>
        <p:nvPicPr>
          <p:cNvPr id="2556" name="Picture 8" descr=""/>
          <p:cNvPicPr/>
          <p:nvPr/>
        </p:nvPicPr>
        <p:blipFill>
          <a:blip r:embed="rId8"/>
          <a:stretch/>
        </p:blipFill>
        <p:spPr>
          <a:xfrm>
            <a:off x="249120" y="350280"/>
            <a:ext cx="1360080" cy="249480"/>
          </a:xfrm>
          <a:prstGeom prst="rect">
            <a:avLst/>
          </a:prstGeom>
          <a:ln>
            <a:noFill/>
          </a:ln>
        </p:spPr>
      </p:pic>
    </p:spTree>
  </p:cSld>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7" name="TextShape 1"/>
          <p:cNvSpPr txBox="1"/>
          <p:nvPr/>
        </p:nvSpPr>
        <p:spPr>
          <a:xfrm>
            <a:off x="261720" y="238320"/>
            <a:ext cx="8620560" cy="678600"/>
          </a:xfrm>
          <a:prstGeom prst="rect">
            <a:avLst/>
          </a:prstGeom>
          <a:noFill/>
          <a:ln>
            <a:noFill/>
          </a:ln>
        </p:spPr>
        <p:txBody>
          <a:bodyPr anchor="ctr"/>
          <a:p>
            <a:pPr algn="ctr">
              <a:lnSpc>
                <a:spcPct val="100000"/>
              </a:lnSpc>
            </a:pPr>
            <a:r>
              <a:rPr b="0" lang="it-IT" sz="1890" spc="-1" strike="noStrike">
                <a:solidFill>
                  <a:srgbClr val="660066"/>
                </a:solidFill>
                <a:latin typeface="Georgia"/>
              </a:rPr>
              <a:t>IL-1R8-deficiency significantly reduced </a:t>
            </a:r>
            <a:br/>
            <a:r>
              <a:rPr b="0" lang="it-IT" sz="1890" spc="-1" strike="noStrike">
                <a:solidFill>
                  <a:srgbClr val="660066"/>
                </a:solidFill>
                <a:latin typeface="Georgia"/>
              </a:rPr>
              <a:t>colorectal cancer-derived </a:t>
            </a:r>
            <a:r>
              <a:rPr b="1" lang="it-IT" sz="1890" spc="-1" strike="noStrike">
                <a:solidFill>
                  <a:srgbClr val="660066"/>
                </a:solidFill>
                <a:latin typeface="Georgia"/>
              </a:rPr>
              <a:t>liver metastasis </a:t>
            </a:r>
            <a:endParaRPr b="0" lang="it-IT" sz="1890" spc="-1" strike="noStrike">
              <a:solidFill>
                <a:srgbClr val="000000"/>
              </a:solidFill>
              <a:latin typeface="Calibri"/>
            </a:endParaRPr>
          </a:p>
        </p:txBody>
      </p:sp>
      <p:sp>
        <p:nvSpPr>
          <p:cNvPr id="2558" name="CustomShape 2"/>
          <p:cNvSpPr/>
          <p:nvPr/>
        </p:nvSpPr>
        <p:spPr>
          <a:xfrm>
            <a:off x="1706400" y="1120680"/>
            <a:ext cx="5888520" cy="2916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320" spc="-1" strike="noStrike">
                <a:solidFill>
                  <a:srgbClr val="000000"/>
                </a:solidFill>
                <a:latin typeface="Georgia"/>
              </a:rPr>
              <a:t>Model of colon carcinoma (MC38 cell line)-derived liver metastasis</a:t>
            </a:r>
            <a:endParaRPr b="0" lang="en-US" sz="1320" spc="-1" strike="noStrike">
              <a:latin typeface="Arial"/>
            </a:endParaRPr>
          </a:p>
        </p:txBody>
      </p:sp>
      <p:sp>
        <p:nvSpPr>
          <p:cNvPr id="2559" name="CustomShape 3"/>
          <p:cNvSpPr/>
          <p:nvPr/>
        </p:nvSpPr>
        <p:spPr>
          <a:xfrm>
            <a:off x="1041840" y="1460160"/>
            <a:ext cx="3597840" cy="2104200"/>
          </a:xfrm>
          <a:prstGeom prst="rect">
            <a:avLst/>
          </a:prstGeom>
          <a:noFill/>
          <a:ln w="19080">
            <a:solidFill>
              <a:srgbClr val="660066"/>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560" name="CustomShape 4"/>
          <p:cNvSpPr/>
          <p:nvPr/>
        </p:nvSpPr>
        <p:spPr>
          <a:xfrm>
            <a:off x="1041840" y="3632760"/>
            <a:ext cx="7195680" cy="2579400"/>
          </a:xfrm>
          <a:prstGeom prst="rect">
            <a:avLst/>
          </a:prstGeom>
          <a:noFill/>
          <a:ln w="19080">
            <a:solidFill>
              <a:srgbClr val="660066"/>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561" name="Line 5"/>
          <p:cNvSpPr/>
          <p:nvPr/>
        </p:nvSpPr>
        <p:spPr>
          <a:xfrm flipH="1">
            <a:off x="261360" y="1089000"/>
            <a:ext cx="8620920" cy="360"/>
          </a:xfrm>
          <a:prstGeom prst="line">
            <a:avLst/>
          </a:prstGeom>
          <a:ln w="38160">
            <a:solidFill>
              <a:srgbClr val="7d5fa0"/>
            </a:solidFill>
            <a:round/>
          </a:ln>
        </p:spPr>
        <p:style>
          <a:lnRef idx="1">
            <a:schemeClr val="accent4"/>
          </a:lnRef>
          <a:fillRef idx="0">
            <a:schemeClr val="accent4"/>
          </a:fillRef>
          <a:effectRef idx="0">
            <a:schemeClr val="accent4"/>
          </a:effectRef>
          <a:fontRef idx="minor"/>
        </p:style>
      </p:sp>
      <p:pic>
        <p:nvPicPr>
          <p:cNvPr id="2562" name="Immagine 8" descr=""/>
          <p:cNvPicPr/>
          <p:nvPr/>
        </p:nvPicPr>
        <p:blipFill>
          <a:blip r:embed="rId1"/>
          <a:srcRect l="0" t="0" r="56529" b="0"/>
          <a:stretch/>
        </p:blipFill>
        <p:spPr>
          <a:xfrm>
            <a:off x="1449000" y="4175640"/>
            <a:ext cx="2440440" cy="1943280"/>
          </a:xfrm>
          <a:prstGeom prst="rect">
            <a:avLst/>
          </a:prstGeom>
          <a:ln>
            <a:noFill/>
          </a:ln>
        </p:spPr>
      </p:pic>
      <p:pic>
        <p:nvPicPr>
          <p:cNvPr id="2563" name="Immagine 22" descr=""/>
          <p:cNvPicPr/>
          <p:nvPr/>
        </p:nvPicPr>
        <p:blipFill>
          <a:blip r:embed="rId2"/>
          <a:srcRect l="48609" t="0" r="0" b="0"/>
          <a:stretch/>
        </p:blipFill>
        <p:spPr>
          <a:xfrm>
            <a:off x="4707720" y="4086720"/>
            <a:ext cx="3054600" cy="2057400"/>
          </a:xfrm>
          <a:prstGeom prst="rect">
            <a:avLst/>
          </a:prstGeom>
          <a:ln>
            <a:noFill/>
          </a:ln>
        </p:spPr>
      </p:pic>
      <p:sp>
        <p:nvSpPr>
          <p:cNvPr id="2564" name="CustomShape 6"/>
          <p:cNvSpPr/>
          <p:nvPr/>
        </p:nvSpPr>
        <p:spPr>
          <a:xfrm>
            <a:off x="2040120" y="3836160"/>
            <a:ext cx="1740240" cy="2916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320" spc="-1" strike="noStrike">
                <a:solidFill>
                  <a:srgbClr val="660066"/>
                </a:solidFill>
                <a:latin typeface="Avenir Light"/>
              </a:rPr>
              <a:t>NK cell maturation</a:t>
            </a:r>
            <a:endParaRPr b="0" lang="en-US" sz="1320" spc="-1" strike="noStrike">
              <a:latin typeface="Arial"/>
            </a:endParaRPr>
          </a:p>
        </p:txBody>
      </p:sp>
      <p:sp>
        <p:nvSpPr>
          <p:cNvPr id="2565" name="CustomShape 7"/>
          <p:cNvSpPr/>
          <p:nvPr/>
        </p:nvSpPr>
        <p:spPr>
          <a:xfrm>
            <a:off x="5442480" y="3836160"/>
            <a:ext cx="1639800" cy="2916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320" spc="-1" strike="noStrike">
                <a:solidFill>
                  <a:srgbClr val="660066"/>
                </a:solidFill>
                <a:latin typeface="Avenir Light"/>
              </a:rPr>
              <a:t>NK cell activation</a:t>
            </a:r>
            <a:endParaRPr b="0" lang="en-US" sz="1320" spc="-1" strike="noStrike">
              <a:latin typeface="Arial"/>
            </a:endParaRPr>
          </a:p>
        </p:txBody>
      </p:sp>
      <p:sp>
        <p:nvSpPr>
          <p:cNvPr id="2566" name="CustomShape 8"/>
          <p:cNvSpPr/>
          <p:nvPr/>
        </p:nvSpPr>
        <p:spPr>
          <a:xfrm>
            <a:off x="2258280" y="1528200"/>
            <a:ext cx="1554120" cy="2916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320" spc="-1" strike="noStrike">
                <a:solidFill>
                  <a:srgbClr val="660066"/>
                </a:solidFill>
                <a:latin typeface="Avenir Light"/>
              </a:rPr>
              <a:t>Liver metastasis</a:t>
            </a:r>
            <a:endParaRPr b="0" lang="en-US" sz="1320" spc="-1" strike="noStrike">
              <a:latin typeface="Arial"/>
            </a:endParaRPr>
          </a:p>
        </p:txBody>
      </p:sp>
      <p:pic>
        <p:nvPicPr>
          <p:cNvPr id="2567" name="Immagine 4" descr=""/>
          <p:cNvPicPr/>
          <p:nvPr/>
        </p:nvPicPr>
        <p:blipFill>
          <a:blip r:embed="rId3"/>
          <a:stretch/>
        </p:blipFill>
        <p:spPr>
          <a:xfrm>
            <a:off x="5658120" y="1776600"/>
            <a:ext cx="1551960" cy="1788120"/>
          </a:xfrm>
          <a:prstGeom prst="rect">
            <a:avLst/>
          </a:prstGeom>
          <a:ln>
            <a:noFill/>
          </a:ln>
        </p:spPr>
      </p:pic>
      <p:sp>
        <p:nvSpPr>
          <p:cNvPr id="2568" name="CustomShape 9"/>
          <p:cNvSpPr/>
          <p:nvPr/>
        </p:nvSpPr>
        <p:spPr>
          <a:xfrm>
            <a:off x="4707720" y="1460160"/>
            <a:ext cx="3529800" cy="2104200"/>
          </a:xfrm>
          <a:prstGeom prst="rect">
            <a:avLst/>
          </a:prstGeom>
          <a:noFill/>
          <a:ln w="19080">
            <a:solidFill>
              <a:srgbClr val="660066"/>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569" name="CustomShape 10"/>
          <p:cNvSpPr/>
          <p:nvPr/>
        </p:nvSpPr>
        <p:spPr>
          <a:xfrm>
            <a:off x="5934600" y="1528200"/>
            <a:ext cx="1465920" cy="2916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320" spc="-1" strike="noStrike">
                <a:solidFill>
                  <a:srgbClr val="660066"/>
                </a:solidFill>
                <a:latin typeface="Avenir Light"/>
              </a:rPr>
              <a:t>NK cell number</a:t>
            </a:r>
            <a:endParaRPr b="0" lang="en-US" sz="1320" spc="-1" strike="noStrike">
              <a:latin typeface="Arial"/>
            </a:endParaRPr>
          </a:p>
        </p:txBody>
      </p:sp>
      <p:pic>
        <p:nvPicPr>
          <p:cNvPr id="2570" name="Immagine 20" descr=""/>
          <p:cNvPicPr/>
          <p:nvPr/>
        </p:nvPicPr>
        <p:blipFill>
          <a:blip r:embed="rId4"/>
          <a:stretch/>
        </p:blipFill>
        <p:spPr>
          <a:xfrm>
            <a:off x="7287480" y="2071080"/>
            <a:ext cx="605880" cy="354600"/>
          </a:xfrm>
          <a:prstGeom prst="rect">
            <a:avLst/>
          </a:prstGeom>
          <a:ln>
            <a:noFill/>
          </a:ln>
        </p:spPr>
      </p:pic>
      <p:pic>
        <p:nvPicPr>
          <p:cNvPr id="2571" name="Immagine 23" descr=""/>
          <p:cNvPicPr/>
          <p:nvPr/>
        </p:nvPicPr>
        <p:blipFill>
          <a:blip r:embed="rId5"/>
          <a:stretch/>
        </p:blipFill>
        <p:spPr>
          <a:xfrm>
            <a:off x="3757320" y="4311720"/>
            <a:ext cx="605880" cy="354600"/>
          </a:xfrm>
          <a:prstGeom prst="rect">
            <a:avLst/>
          </a:prstGeom>
          <a:ln>
            <a:noFill/>
          </a:ln>
        </p:spPr>
      </p:pic>
      <p:pic>
        <p:nvPicPr>
          <p:cNvPr id="2572" name="Immagine 24" descr=""/>
          <p:cNvPicPr/>
          <p:nvPr/>
        </p:nvPicPr>
        <p:blipFill>
          <a:blip r:embed="rId6"/>
          <a:stretch/>
        </p:blipFill>
        <p:spPr>
          <a:xfrm>
            <a:off x="7559280" y="4311720"/>
            <a:ext cx="605880" cy="354600"/>
          </a:xfrm>
          <a:prstGeom prst="rect">
            <a:avLst/>
          </a:prstGeom>
          <a:ln>
            <a:noFill/>
          </a:ln>
        </p:spPr>
      </p:pic>
      <p:pic>
        <p:nvPicPr>
          <p:cNvPr id="2573" name="Immagine 5" descr=""/>
          <p:cNvPicPr/>
          <p:nvPr/>
        </p:nvPicPr>
        <p:blipFill>
          <a:blip r:embed="rId7"/>
          <a:stretch/>
        </p:blipFill>
        <p:spPr>
          <a:xfrm>
            <a:off x="1978200" y="1776600"/>
            <a:ext cx="1941840" cy="1603800"/>
          </a:xfrm>
          <a:prstGeom prst="rect">
            <a:avLst/>
          </a:prstGeom>
          <a:ln>
            <a:noFill/>
          </a:ln>
        </p:spPr>
      </p:pic>
      <p:sp>
        <p:nvSpPr>
          <p:cNvPr id="2574" name="CustomShape 11"/>
          <p:cNvSpPr/>
          <p:nvPr/>
        </p:nvSpPr>
        <p:spPr>
          <a:xfrm>
            <a:off x="4671000" y="6262920"/>
            <a:ext cx="3602520" cy="348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700" spc="-1" strike="noStrike">
                <a:solidFill>
                  <a:srgbClr val="002060"/>
                </a:solidFill>
                <a:latin typeface="Calibri"/>
              </a:rPr>
              <a:t>(Molgora, Bonavita et al, Nature 2017)</a:t>
            </a:r>
            <a:endParaRPr b="0" lang="en-US" sz="1700" spc="-1" strike="noStrike">
              <a:latin typeface="Arial"/>
            </a:endParaRPr>
          </a:p>
        </p:txBody>
      </p:sp>
      <p:sp>
        <p:nvSpPr>
          <p:cNvPr id="2575" name="CustomShape 12"/>
          <p:cNvSpPr/>
          <p:nvPr/>
        </p:nvSpPr>
        <p:spPr>
          <a:xfrm>
            <a:off x="2322000" y="1878120"/>
            <a:ext cx="1150920" cy="1593360"/>
          </a:xfrm>
          <a:prstGeom prst="ellipse">
            <a:avLst/>
          </a:prstGeom>
          <a:noFill/>
          <a:ln w="19080">
            <a:solidFill>
              <a:srgbClr val="ff0000"/>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2576" name="Immagine 25" descr=""/>
          <p:cNvPicPr/>
          <p:nvPr/>
        </p:nvPicPr>
        <p:blipFill>
          <a:blip r:embed="rId8"/>
          <a:stretch/>
        </p:blipFill>
        <p:spPr>
          <a:xfrm>
            <a:off x="85680" y="511200"/>
            <a:ext cx="1895760" cy="539640"/>
          </a:xfrm>
          <a:prstGeom prst="rect">
            <a:avLst/>
          </a:prstGeom>
          <a:ln>
            <a:noFill/>
          </a:ln>
        </p:spPr>
      </p:pic>
      <p:pic>
        <p:nvPicPr>
          <p:cNvPr id="2577" name="Picture 8" descr=""/>
          <p:cNvPicPr/>
          <p:nvPr/>
        </p:nvPicPr>
        <p:blipFill>
          <a:blip r:embed="rId9"/>
          <a:srcRect l="41096" t="35616" r="43427" b="40632"/>
          <a:stretch/>
        </p:blipFill>
        <p:spPr>
          <a:xfrm>
            <a:off x="8490960" y="332280"/>
            <a:ext cx="468360" cy="380880"/>
          </a:xfrm>
          <a:prstGeom prst="rect">
            <a:avLst/>
          </a:prstGeom>
          <a:ln>
            <a:noFill/>
          </a:ln>
        </p:spPr>
      </p:pic>
      <p:pic>
        <p:nvPicPr>
          <p:cNvPr id="2578" name="Picture 8" descr=""/>
          <p:cNvPicPr/>
          <p:nvPr/>
        </p:nvPicPr>
        <p:blipFill>
          <a:blip r:embed="rId10"/>
          <a:stretch/>
        </p:blipFill>
        <p:spPr>
          <a:xfrm>
            <a:off x="379080" y="285120"/>
            <a:ext cx="1360080" cy="249480"/>
          </a:xfrm>
          <a:prstGeom prst="rect">
            <a:avLst/>
          </a:prstGeom>
          <a:ln>
            <a:noFill/>
          </a:ln>
        </p:spPr>
      </p:pic>
    </p:spTree>
  </p:cSld>
  <p:timing>
    <p:tnLst>
      <p:par>
        <p:cTn id="112" dur="indefinite" restart="never" nodeType="tmRoot">
          <p:childTnLst>
            <p:seq>
              <p:cTn id="113" dur="indefinite" nodeType="mainSeq"/>
              <p:prevCondLst>
                <p:cond delay="0" evt="onPrev">
                  <p:tgtEl>
                    <p:sldTgt/>
                  </p:tgtEl>
                </p:cond>
              </p:prevCondLst>
              <p:nextCondLst>
                <p:cond delay="0" evt="onNext">
                  <p:tgtEl>
                    <p:sldTgt/>
                  </p:tgtEl>
                </p:cond>
              </p:nextCondLst>
            </p:seq>
          </p:childTnLst>
        </p:cTn>
      </p:par>
    </p:tnLst>
  </p:timing>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79" name="TextShape 1"/>
          <p:cNvSpPr txBox="1"/>
          <p:nvPr/>
        </p:nvSpPr>
        <p:spPr>
          <a:xfrm>
            <a:off x="261720" y="533520"/>
            <a:ext cx="8620560" cy="678600"/>
          </a:xfrm>
          <a:prstGeom prst="rect">
            <a:avLst/>
          </a:prstGeom>
          <a:noFill/>
          <a:ln>
            <a:noFill/>
          </a:ln>
        </p:spPr>
        <p:txBody>
          <a:bodyPr anchor="ctr"/>
          <a:p>
            <a:pPr algn="ctr">
              <a:lnSpc>
                <a:spcPct val="100000"/>
              </a:lnSpc>
            </a:pPr>
            <a:br/>
            <a:r>
              <a:rPr b="0" lang="it-IT" sz="1890" spc="-1" strike="noStrike">
                <a:solidFill>
                  <a:srgbClr val="660066"/>
                </a:solidFill>
                <a:latin typeface="Georgia"/>
              </a:rPr>
              <a:t>IL-1R8-deficiency significantly reduced sarcoma-derived </a:t>
            </a:r>
            <a:r>
              <a:rPr b="1" lang="it-IT" sz="1890" spc="-1" strike="noStrike">
                <a:solidFill>
                  <a:srgbClr val="660066"/>
                </a:solidFill>
                <a:latin typeface="Georgia"/>
              </a:rPr>
              <a:t>lung metastasis </a:t>
            </a:r>
            <a:br/>
            <a:endParaRPr b="0" lang="it-IT" sz="1890" spc="-1" strike="noStrike">
              <a:solidFill>
                <a:srgbClr val="000000"/>
              </a:solidFill>
              <a:latin typeface="Calibri"/>
            </a:endParaRPr>
          </a:p>
        </p:txBody>
      </p:sp>
      <p:sp>
        <p:nvSpPr>
          <p:cNvPr id="2580" name="CustomShape 2"/>
          <p:cNvSpPr/>
          <p:nvPr/>
        </p:nvSpPr>
        <p:spPr>
          <a:xfrm>
            <a:off x="2858040" y="1102320"/>
            <a:ext cx="3828240" cy="2916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320" spc="-1" strike="noStrike">
                <a:solidFill>
                  <a:srgbClr val="000000"/>
                </a:solidFill>
                <a:latin typeface="Georgia"/>
              </a:rPr>
              <a:t>Model of MCA-derived sarcoma metastasis</a:t>
            </a:r>
            <a:endParaRPr b="0" lang="en-US" sz="1320" spc="-1" strike="noStrike">
              <a:latin typeface="Arial"/>
            </a:endParaRPr>
          </a:p>
        </p:txBody>
      </p:sp>
      <p:grpSp>
        <p:nvGrpSpPr>
          <p:cNvPr id="2581" name="Group 3"/>
          <p:cNvGrpSpPr/>
          <p:nvPr/>
        </p:nvGrpSpPr>
        <p:grpSpPr>
          <a:xfrm>
            <a:off x="4232520" y="1460160"/>
            <a:ext cx="3970800" cy="4752000"/>
            <a:chOff x="4232520" y="1460160"/>
            <a:chExt cx="3970800" cy="4752000"/>
          </a:xfrm>
        </p:grpSpPr>
        <p:pic>
          <p:nvPicPr>
            <p:cNvPr id="2582" name="Immagine 6" descr=""/>
            <p:cNvPicPr/>
            <p:nvPr/>
          </p:nvPicPr>
          <p:blipFill>
            <a:blip r:embed="rId1"/>
            <a:stretch/>
          </p:blipFill>
          <p:spPr>
            <a:xfrm>
              <a:off x="4300560" y="1708200"/>
              <a:ext cx="1629000" cy="1861560"/>
            </a:xfrm>
            <a:prstGeom prst="rect">
              <a:avLst/>
            </a:prstGeom>
            <a:ln>
              <a:noFill/>
            </a:ln>
          </p:spPr>
        </p:pic>
        <p:pic>
          <p:nvPicPr>
            <p:cNvPr id="2583" name="Immagine 9" descr=""/>
            <p:cNvPicPr/>
            <p:nvPr/>
          </p:nvPicPr>
          <p:blipFill>
            <a:blip r:embed="rId2"/>
            <a:srcRect l="0" t="0" r="-1239" b="0"/>
            <a:stretch/>
          </p:blipFill>
          <p:spPr>
            <a:xfrm>
              <a:off x="5861880" y="1737000"/>
              <a:ext cx="2237400" cy="1875240"/>
            </a:xfrm>
            <a:prstGeom prst="rect">
              <a:avLst/>
            </a:prstGeom>
            <a:ln>
              <a:noFill/>
            </a:ln>
          </p:spPr>
        </p:pic>
        <p:sp>
          <p:nvSpPr>
            <p:cNvPr id="2584" name="CustomShape 4"/>
            <p:cNvSpPr/>
            <p:nvPr/>
          </p:nvSpPr>
          <p:spPr>
            <a:xfrm>
              <a:off x="5239800" y="1480320"/>
              <a:ext cx="1862280" cy="2916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320" spc="-1" strike="noStrike">
                  <a:solidFill>
                    <a:srgbClr val="660066"/>
                  </a:solidFill>
                  <a:latin typeface="Georgia"/>
                </a:rPr>
                <a:t>NK cells in the lung</a:t>
              </a:r>
              <a:endParaRPr b="0" lang="en-US" sz="1320" spc="-1" strike="noStrike">
                <a:latin typeface="Arial"/>
              </a:endParaRPr>
            </a:p>
          </p:txBody>
        </p:sp>
        <p:sp>
          <p:nvSpPr>
            <p:cNvPr id="2585" name="CustomShape 5"/>
            <p:cNvSpPr/>
            <p:nvPr/>
          </p:nvSpPr>
          <p:spPr>
            <a:xfrm>
              <a:off x="5207400" y="3836160"/>
              <a:ext cx="1981080" cy="2916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320" spc="-1" strike="noStrike">
                  <a:solidFill>
                    <a:srgbClr val="660066"/>
                  </a:solidFill>
                  <a:latin typeface="Georgia"/>
                </a:rPr>
                <a:t>Depletion of NK cells</a:t>
              </a:r>
              <a:endParaRPr b="0" lang="en-US" sz="1320" spc="-1" strike="noStrike">
                <a:latin typeface="Arial"/>
              </a:endParaRPr>
            </a:p>
          </p:txBody>
        </p:sp>
        <p:sp>
          <p:nvSpPr>
            <p:cNvPr id="2586" name="CustomShape 6"/>
            <p:cNvSpPr/>
            <p:nvPr/>
          </p:nvSpPr>
          <p:spPr>
            <a:xfrm>
              <a:off x="4232520" y="1460160"/>
              <a:ext cx="3970800" cy="4752000"/>
            </a:xfrm>
            <a:prstGeom prst="rect">
              <a:avLst/>
            </a:prstGeom>
            <a:noFill/>
            <a:ln w="19080">
              <a:solidFill>
                <a:srgbClr val="660066"/>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grpSp>
      <p:grpSp>
        <p:nvGrpSpPr>
          <p:cNvPr id="2587" name="Group 7"/>
          <p:cNvGrpSpPr/>
          <p:nvPr/>
        </p:nvGrpSpPr>
        <p:grpSpPr>
          <a:xfrm>
            <a:off x="1041840" y="1460160"/>
            <a:ext cx="3054600" cy="4752000"/>
            <a:chOff x="1041840" y="1460160"/>
            <a:chExt cx="3054600" cy="4752000"/>
          </a:xfrm>
        </p:grpSpPr>
        <p:pic>
          <p:nvPicPr>
            <p:cNvPr id="2588" name="Immagine 5" descr=""/>
            <p:cNvPicPr/>
            <p:nvPr/>
          </p:nvPicPr>
          <p:blipFill>
            <a:blip r:embed="rId3"/>
            <a:srcRect l="0" t="0" r="28957" b="0"/>
            <a:stretch/>
          </p:blipFill>
          <p:spPr>
            <a:xfrm>
              <a:off x="1652760" y="4203000"/>
              <a:ext cx="1591200" cy="1737360"/>
            </a:xfrm>
            <a:prstGeom prst="rect">
              <a:avLst/>
            </a:prstGeom>
            <a:ln>
              <a:noFill/>
            </a:ln>
          </p:spPr>
        </p:pic>
        <p:sp>
          <p:nvSpPr>
            <p:cNvPr id="2589" name="CustomShape 8"/>
            <p:cNvSpPr/>
            <p:nvPr/>
          </p:nvSpPr>
          <p:spPr>
            <a:xfrm>
              <a:off x="1875960" y="1480320"/>
              <a:ext cx="1429200" cy="2916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320" spc="-1" strike="noStrike">
                  <a:solidFill>
                    <a:srgbClr val="660066"/>
                  </a:solidFill>
                  <a:latin typeface="Georgia"/>
                </a:rPr>
                <a:t>Primary tumor</a:t>
              </a:r>
              <a:endParaRPr b="0" lang="en-US" sz="1320" spc="-1" strike="noStrike">
                <a:latin typeface="Arial"/>
              </a:endParaRPr>
            </a:p>
          </p:txBody>
        </p:sp>
        <p:sp>
          <p:nvSpPr>
            <p:cNvPr id="2590" name="CustomShape 9"/>
            <p:cNvSpPr/>
            <p:nvPr/>
          </p:nvSpPr>
          <p:spPr>
            <a:xfrm>
              <a:off x="1793880" y="3836160"/>
              <a:ext cx="1569600" cy="29160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en-US" sz="1320" spc="-1" strike="noStrike">
                  <a:solidFill>
                    <a:srgbClr val="660066"/>
                  </a:solidFill>
                  <a:latin typeface="Georgia"/>
                </a:rPr>
                <a:t>Lung metastasis</a:t>
              </a:r>
              <a:endParaRPr b="0" lang="en-US" sz="1320" spc="-1" strike="noStrike">
                <a:latin typeface="Arial"/>
              </a:endParaRPr>
            </a:p>
          </p:txBody>
        </p:sp>
        <p:sp>
          <p:nvSpPr>
            <p:cNvPr id="2591" name="CustomShape 10"/>
            <p:cNvSpPr/>
            <p:nvPr/>
          </p:nvSpPr>
          <p:spPr>
            <a:xfrm>
              <a:off x="1041840" y="1460160"/>
              <a:ext cx="3054600" cy="4752000"/>
            </a:xfrm>
            <a:prstGeom prst="rect">
              <a:avLst/>
            </a:prstGeom>
            <a:noFill/>
            <a:ln w="19080">
              <a:solidFill>
                <a:srgbClr val="660066"/>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2592" name="Immagine 20" descr=""/>
            <p:cNvPicPr/>
            <p:nvPr/>
          </p:nvPicPr>
          <p:blipFill>
            <a:blip r:embed="rId4"/>
            <a:srcRect l="68579" t="0" r="-1239" b="68610"/>
            <a:stretch/>
          </p:blipFill>
          <p:spPr>
            <a:xfrm>
              <a:off x="3010680" y="4135320"/>
              <a:ext cx="721440" cy="588600"/>
            </a:xfrm>
            <a:prstGeom prst="rect">
              <a:avLst/>
            </a:prstGeom>
            <a:ln>
              <a:noFill/>
            </a:ln>
          </p:spPr>
        </p:pic>
      </p:grpSp>
      <p:sp>
        <p:nvSpPr>
          <p:cNvPr id="2593" name="Line 11"/>
          <p:cNvSpPr/>
          <p:nvPr/>
        </p:nvSpPr>
        <p:spPr>
          <a:xfrm flipH="1">
            <a:off x="261360" y="1089000"/>
            <a:ext cx="8620920" cy="360"/>
          </a:xfrm>
          <a:prstGeom prst="line">
            <a:avLst/>
          </a:prstGeom>
          <a:ln w="38160">
            <a:solidFill>
              <a:srgbClr val="7d5fa0"/>
            </a:solidFill>
            <a:round/>
          </a:ln>
        </p:spPr>
        <p:style>
          <a:lnRef idx="1">
            <a:schemeClr val="accent4"/>
          </a:lnRef>
          <a:fillRef idx="0">
            <a:schemeClr val="accent4"/>
          </a:fillRef>
          <a:effectRef idx="0">
            <a:schemeClr val="accent4"/>
          </a:effectRef>
          <a:fontRef idx="minor"/>
        </p:style>
      </p:sp>
      <p:pic>
        <p:nvPicPr>
          <p:cNvPr id="2594" name="Immagine 14" descr=""/>
          <p:cNvPicPr/>
          <p:nvPr/>
        </p:nvPicPr>
        <p:blipFill>
          <a:blip r:embed="rId5"/>
          <a:stretch/>
        </p:blipFill>
        <p:spPr>
          <a:xfrm>
            <a:off x="4911480" y="4107960"/>
            <a:ext cx="2626200" cy="2022120"/>
          </a:xfrm>
          <a:prstGeom prst="rect">
            <a:avLst/>
          </a:prstGeom>
          <a:ln>
            <a:noFill/>
          </a:ln>
        </p:spPr>
      </p:pic>
      <p:pic>
        <p:nvPicPr>
          <p:cNvPr id="2595" name="Immagine 15" descr=""/>
          <p:cNvPicPr/>
          <p:nvPr/>
        </p:nvPicPr>
        <p:blipFill>
          <a:blip r:embed="rId6"/>
          <a:stretch/>
        </p:blipFill>
        <p:spPr>
          <a:xfrm>
            <a:off x="1109520" y="1867680"/>
            <a:ext cx="2971440" cy="1657080"/>
          </a:xfrm>
          <a:prstGeom prst="rect">
            <a:avLst/>
          </a:prstGeom>
          <a:ln>
            <a:noFill/>
          </a:ln>
        </p:spPr>
      </p:pic>
      <p:sp>
        <p:nvSpPr>
          <p:cNvPr id="2596" name="CustomShape 12"/>
          <p:cNvSpPr/>
          <p:nvPr/>
        </p:nvSpPr>
        <p:spPr>
          <a:xfrm>
            <a:off x="4865040" y="6227640"/>
            <a:ext cx="3602520" cy="348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700" spc="-1" strike="noStrike">
                <a:solidFill>
                  <a:srgbClr val="002060"/>
                </a:solidFill>
                <a:latin typeface="Calibri"/>
              </a:rPr>
              <a:t>(Molgora, Bonavita et al, Nature 2017)</a:t>
            </a:r>
            <a:endParaRPr b="0" lang="en-US" sz="1700" spc="-1" strike="noStrike">
              <a:latin typeface="Arial"/>
            </a:endParaRPr>
          </a:p>
        </p:txBody>
      </p:sp>
      <p:pic>
        <p:nvPicPr>
          <p:cNvPr id="2597" name="Immagine 22" descr=""/>
          <p:cNvPicPr/>
          <p:nvPr/>
        </p:nvPicPr>
        <p:blipFill>
          <a:blip r:embed="rId7"/>
          <a:stretch/>
        </p:blipFill>
        <p:spPr>
          <a:xfrm>
            <a:off x="3599640" y="241560"/>
            <a:ext cx="1895760" cy="539640"/>
          </a:xfrm>
          <a:prstGeom prst="rect">
            <a:avLst/>
          </a:prstGeom>
          <a:ln>
            <a:noFill/>
          </a:ln>
        </p:spPr>
      </p:pic>
      <p:pic>
        <p:nvPicPr>
          <p:cNvPr id="2598" name="Picture 8" descr=""/>
          <p:cNvPicPr/>
          <p:nvPr/>
        </p:nvPicPr>
        <p:blipFill>
          <a:blip r:embed="rId8"/>
          <a:srcRect l="41096" t="35616" r="43427" b="40632"/>
          <a:stretch/>
        </p:blipFill>
        <p:spPr>
          <a:xfrm>
            <a:off x="8490960" y="332280"/>
            <a:ext cx="468360" cy="380880"/>
          </a:xfrm>
          <a:prstGeom prst="rect">
            <a:avLst/>
          </a:prstGeom>
          <a:ln>
            <a:noFill/>
          </a:ln>
        </p:spPr>
      </p:pic>
      <p:pic>
        <p:nvPicPr>
          <p:cNvPr id="2599" name="Picture 8" descr=""/>
          <p:cNvPicPr/>
          <p:nvPr/>
        </p:nvPicPr>
        <p:blipFill>
          <a:blip r:embed="rId9"/>
          <a:stretch/>
        </p:blipFill>
        <p:spPr>
          <a:xfrm>
            <a:off x="249120" y="350280"/>
            <a:ext cx="1360080" cy="249480"/>
          </a:xfrm>
          <a:prstGeom prst="rect">
            <a:avLst/>
          </a:prstGeom>
          <a:ln>
            <a:noFill/>
          </a:ln>
        </p:spPr>
      </p:pic>
    </p:spTree>
  </p:cSld>
  <p:timing>
    <p:tnLst>
      <p:par>
        <p:cTn id="114" dur="indefinite" restart="never" nodeType="tmRoot">
          <p:childTnLst>
            <p:seq>
              <p:cTn id="115" dur="indefinite" nodeType="mainSeq"/>
              <p:prevCondLst>
                <p:cond delay="0" evt="onPrev">
                  <p:tgtEl>
                    <p:sldTgt/>
                  </p:tgtEl>
                </p:cond>
              </p:prevCondLst>
              <p:nextCondLst>
                <p:cond delay="0" evt="onNext">
                  <p:tgtEl>
                    <p:sldTgt/>
                  </p:tgtEl>
                </p:cond>
              </p:nextCondLst>
            </p:seq>
          </p:childTnLst>
        </p:cTn>
      </p:par>
    </p:tnLst>
  </p:timing>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0" name="CustomShape 1"/>
          <p:cNvSpPr/>
          <p:nvPr/>
        </p:nvSpPr>
        <p:spPr>
          <a:xfrm>
            <a:off x="1561680" y="1119240"/>
            <a:ext cx="6254640" cy="509760"/>
          </a:xfrm>
          <a:prstGeom prst="rect">
            <a:avLst/>
          </a:prstGeom>
          <a:noFill/>
          <a:ln>
            <a:noFill/>
          </a:ln>
        </p:spPr>
        <p:style>
          <a:lnRef idx="0"/>
          <a:fillRef idx="0"/>
          <a:effectRef idx="0"/>
          <a:fontRef idx="minor"/>
        </p:style>
        <p:txBody>
          <a:bodyPr lIns="60120" rIns="60120" tIns="30240" bIns="30240"/>
          <a:p>
            <a:pPr algn="ctr">
              <a:lnSpc>
                <a:spcPct val="100000"/>
              </a:lnSpc>
            </a:pPr>
            <a:r>
              <a:rPr b="1" lang="en-US" sz="1520" spc="-1" strike="noStrike">
                <a:solidFill>
                  <a:srgbClr val="0070c0"/>
                </a:solidFill>
                <a:latin typeface="HelveticaNeueLT Com 55 Roman"/>
              </a:rPr>
              <a:t>IL-1R8 AS A KEY REGULATOR (CHECKPOINT) OF NK CELL DIFFERENTIATION AND FUNCTION</a:t>
            </a:r>
            <a:endParaRPr b="0" lang="en-US" sz="1520" spc="-1" strike="noStrike">
              <a:latin typeface="Arial"/>
            </a:endParaRPr>
          </a:p>
        </p:txBody>
      </p:sp>
      <p:pic>
        <p:nvPicPr>
          <p:cNvPr id="2601" name="Picture 8" descr=""/>
          <p:cNvPicPr/>
          <p:nvPr/>
        </p:nvPicPr>
        <p:blipFill>
          <a:blip r:embed="rId1"/>
          <a:stretch/>
        </p:blipFill>
        <p:spPr>
          <a:xfrm>
            <a:off x="536760" y="486720"/>
            <a:ext cx="1500120" cy="275040"/>
          </a:xfrm>
          <a:prstGeom prst="rect">
            <a:avLst/>
          </a:prstGeom>
          <a:ln>
            <a:noFill/>
          </a:ln>
        </p:spPr>
      </p:pic>
      <p:pic>
        <p:nvPicPr>
          <p:cNvPr id="2602" name="Picture 8" descr=""/>
          <p:cNvPicPr/>
          <p:nvPr/>
        </p:nvPicPr>
        <p:blipFill>
          <a:blip r:embed="rId2"/>
          <a:srcRect l="41096" t="35617" r="43427" b="40615"/>
          <a:stretch/>
        </p:blipFill>
        <p:spPr>
          <a:xfrm>
            <a:off x="8287560" y="408600"/>
            <a:ext cx="441720" cy="358920"/>
          </a:xfrm>
          <a:prstGeom prst="rect">
            <a:avLst/>
          </a:prstGeom>
          <a:ln>
            <a:noFill/>
          </a:ln>
        </p:spPr>
      </p:pic>
      <p:sp>
        <p:nvSpPr>
          <p:cNvPr id="2603" name="CustomShape 2"/>
          <p:cNvSpPr/>
          <p:nvPr/>
        </p:nvSpPr>
        <p:spPr>
          <a:xfrm>
            <a:off x="4879800" y="5892120"/>
            <a:ext cx="3366720" cy="537120"/>
          </a:xfrm>
          <a:prstGeom prst="rect">
            <a:avLst/>
          </a:prstGeom>
          <a:noFill/>
          <a:ln>
            <a:noFill/>
          </a:ln>
        </p:spPr>
        <p:style>
          <a:lnRef idx="0"/>
          <a:fillRef idx="0"/>
          <a:effectRef idx="0"/>
          <a:fontRef idx="minor"/>
        </p:style>
        <p:txBody>
          <a:bodyPr wrap="none" lIns="63720" rIns="63720" tIns="31680" bIns="31680"/>
          <a:p>
            <a:pPr algn="ctr">
              <a:lnSpc>
                <a:spcPct val="100000"/>
              </a:lnSpc>
            </a:pPr>
            <a:r>
              <a:rPr b="1" i="1" lang="en-US" sz="2739" spc="-1" strike="noStrike" baseline="-25000">
                <a:solidFill>
                  <a:srgbClr val="002060"/>
                </a:solidFill>
                <a:latin typeface="Calibri"/>
              </a:rPr>
              <a:t>Molgora, Bonavita</a:t>
            </a:r>
            <a:r>
              <a:rPr b="1" i="1" lang="en-US" sz="2740" spc="-1" strike="noStrike">
                <a:solidFill>
                  <a:srgbClr val="002060"/>
                </a:solidFill>
                <a:latin typeface="Calibri"/>
              </a:rPr>
              <a:t> </a:t>
            </a:r>
            <a:r>
              <a:rPr b="1" i="1" lang="en-US" sz="2739" spc="-1" strike="noStrike" baseline="-25000">
                <a:solidFill>
                  <a:srgbClr val="002060"/>
                </a:solidFill>
                <a:latin typeface="Calibri"/>
              </a:rPr>
              <a:t>et al,</a:t>
            </a:r>
            <a:r>
              <a:rPr b="1" i="1" lang="en-US" sz="2740" spc="-1" strike="noStrike">
                <a:solidFill>
                  <a:srgbClr val="002060"/>
                </a:solidFill>
                <a:latin typeface="Calibri"/>
              </a:rPr>
              <a:t> </a:t>
            </a:r>
            <a:r>
              <a:rPr b="1" i="1" lang="en-US" sz="2739" spc="-1" strike="noStrike" baseline="-25000">
                <a:solidFill>
                  <a:srgbClr val="002060"/>
                </a:solidFill>
                <a:latin typeface="Calibri"/>
              </a:rPr>
              <a:t>Nature, 2017</a:t>
            </a:r>
            <a:endParaRPr b="0" lang="en-US" sz="2740" spc="-1" strike="noStrike">
              <a:latin typeface="Arial"/>
            </a:endParaRPr>
          </a:p>
        </p:txBody>
      </p:sp>
      <p:pic>
        <p:nvPicPr>
          <p:cNvPr id="2604" name="Picture 2" descr=""/>
          <p:cNvPicPr/>
          <p:nvPr/>
        </p:nvPicPr>
        <p:blipFill>
          <a:blip r:embed="rId3"/>
          <a:srcRect l="25396" t="33877" r="13780" b="22343"/>
          <a:stretch/>
        </p:blipFill>
        <p:spPr>
          <a:xfrm>
            <a:off x="294840" y="1935360"/>
            <a:ext cx="8502120" cy="3823920"/>
          </a:xfrm>
          <a:prstGeom prst="rect">
            <a:avLst/>
          </a:prstGeom>
          <a:ln>
            <a:noFill/>
          </a:ln>
        </p:spPr>
      </p:pic>
      <p:sp>
        <p:nvSpPr>
          <p:cNvPr id="2605" name="CustomShape 3"/>
          <p:cNvSpPr/>
          <p:nvPr/>
        </p:nvSpPr>
        <p:spPr>
          <a:xfrm>
            <a:off x="39240" y="6066000"/>
            <a:ext cx="4483440" cy="559080"/>
          </a:xfrm>
          <a:prstGeom prst="rect">
            <a:avLst/>
          </a:prstGeom>
          <a:noFill/>
          <a:ln>
            <a:noFill/>
          </a:ln>
        </p:spPr>
        <p:style>
          <a:lnRef idx="0"/>
          <a:fillRef idx="0"/>
          <a:effectRef idx="0"/>
          <a:fontRef idx="minor"/>
        </p:style>
        <p:txBody>
          <a:bodyPr wrap="none" lIns="90000" rIns="90000" tIns="45000" bIns="45000"/>
          <a:p>
            <a:pPr algn="ctr">
              <a:lnSpc>
                <a:spcPct val="100000"/>
              </a:lnSpc>
            </a:pPr>
            <a:r>
              <a:rPr b="1" i="1" lang="en-US" sz="1540" spc="-1" strike="noStrike">
                <a:solidFill>
                  <a:srgbClr val="002060"/>
                </a:solidFill>
                <a:latin typeface="Calibri"/>
              </a:rPr>
              <a:t>See also Serhan…..Miller, Cancer Immunol Res, 2018; </a:t>
            </a:r>
            <a:endParaRPr b="0" lang="en-US" sz="1540" spc="-1" strike="noStrike">
              <a:latin typeface="Arial"/>
            </a:endParaRPr>
          </a:p>
          <a:p>
            <a:pPr algn="ctr">
              <a:lnSpc>
                <a:spcPct val="100000"/>
              </a:lnSpc>
            </a:pPr>
            <a:r>
              <a:rPr b="1" i="1" lang="en-US" sz="1540" spc="-1" strike="noStrike">
                <a:solidFill>
                  <a:srgbClr val="002060"/>
                </a:solidFill>
                <a:latin typeface="Calibri"/>
              </a:rPr>
              <a:t>Treg/IL-37- IL-1R8/ NK</a:t>
            </a:r>
            <a:endParaRPr b="0" lang="en-US" sz="1540" spc="-1" strike="noStrike">
              <a:latin typeface="Arial"/>
            </a:endParaRPr>
          </a:p>
        </p:txBody>
      </p:sp>
      <p:pic>
        <p:nvPicPr>
          <p:cNvPr id="2606" name="Immagine 9" descr=""/>
          <p:cNvPicPr/>
          <p:nvPr/>
        </p:nvPicPr>
        <p:blipFill>
          <a:blip r:embed="rId4"/>
          <a:stretch/>
        </p:blipFill>
        <p:spPr>
          <a:xfrm>
            <a:off x="3599640" y="364680"/>
            <a:ext cx="1895760" cy="539640"/>
          </a:xfrm>
          <a:prstGeom prst="rect">
            <a:avLst/>
          </a:prstGeom>
          <a:ln>
            <a:noFill/>
          </a:ln>
        </p:spPr>
      </p:pic>
    </p:spTree>
  </p:cSld>
  <p:timing>
    <p:tnLst>
      <p:par>
        <p:cTn id="116" dur="indefinite" restart="never" nodeType="tmRoot">
          <p:childTnLst>
            <p:seq>
              <p:cTn id="117" dur="indefinite" nodeType="mainSeq"/>
              <p:prevCondLst>
                <p:cond delay="0" evt="onPrev">
                  <p:tgtEl>
                    <p:sldTgt/>
                  </p:tgtEl>
                </p:cond>
              </p:prevCondLst>
              <p:nextCondLst>
                <p:cond delay="0" evt="onNext">
                  <p:tgtEl>
                    <p:sldTgt/>
                  </p:tgtEl>
                </p:cond>
              </p:nextCondLst>
            </p:seq>
          </p:childTnLst>
        </p:cTn>
      </p:par>
    </p:tnLst>
  </p:timing>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07" name="Picture 2" descr=""/>
          <p:cNvPicPr/>
          <p:nvPr/>
        </p:nvPicPr>
        <p:blipFill>
          <a:blip r:embed="rId1"/>
          <a:stretch/>
        </p:blipFill>
        <p:spPr>
          <a:xfrm>
            <a:off x="1449000" y="1658520"/>
            <a:ext cx="6559560" cy="4562640"/>
          </a:xfrm>
          <a:prstGeom prst="rect">
            <a:avLst/>
          </a:prstGeom>
          <a:ln>
            <a:noFill/>
          </a:ln>
        </p:spPr>
      </p:pic>
      <p:pic>
        <p:nvPicPr>
          <p:cNvPr id="2608" name="Picture 8" descr=""/>
          <p:cNvPicPr/>
          <p:nvPr/>
        </p:nvPicPr>
        <p:blipFill>
          <a:blip r:embed="rId2"/>
          <a:stretch/>
        </p:blipFill>
        <p:spPr>
          <a:xfrm>
            <a:off x="599760" y="456480"/>
            <a:ext cx="1752120" cy="303480"/>
          </a:xfrm>
          <a:prstGeom prst="rect">
            <a:avLst/>
          </a:prstGeom>
          <a:ln>
            <a:noFill/>
          </a:ln>
        </p:spPr>
      </p:pic>
      <p:pic>
        <p:nvPicPr>
          <p:cNvPr id="2609" name="Picture 8" descr=""/>
          <p:cNvPicPr/>
          <p:nvPr/>
        </p:nvPicPr>
        <p:blipFill>
          <a:blip r:embed="rId3"/>
          <a:srcRect l="41092" t="35616" r="43426" b="40633"/>
          <a:stretch/>
        </p:blipFill>
        <p:spPr>
          <a:xfrm>
            <a:off x="8170200" y="431280"/>
            <a:ext cx="492480" cy="399600"/>
          </a:xfrm>
          <a:prstGeom prst="rect">
            <a:avLst/>
          </a:prstGeom>
          <a:ln>
            <a:noFill/>
          </a:ln>
        </p:spPr>
      </p:pic>
      <p:sp>
        <p:nvSpPr>
          <p:cNvPr id="2610" name="CustomShape 1"/>
          <p:cNvSpPr/>
          <p:nvPr/>
        </p:nvSpPr>
        <p:spPr>
          <a:xfrm>
            <a:off x="5767200" y="6313680"/>
            <a:ext cx="2881440" cy="366480"/>
          </a:xfrm>
          <a:prstGeom prst="rect">
            <a:avLst/>
          </a:prstGeom>
          <a:noFill/>
          <a:ln>
            <a:noFill/>
          </a:ln>
        </p:spPr>
        <p:style>
          <a:lnRef idx="0"/>
          <a:fillRef idx="0"/>
          <a:effectRef idx="0"/>
          <a:fontRef idx="minor"/>
        </p:style>
        <p:txBody>
          <a:bodyPr wrap="none" lIns="90000" rIns="90000" tIns="45000" bIns="45000"/>
          <a:p>
            <a:pPr algn="ctr">
              <a:lnSpc>
                <a:spcPct val="100000"/>
              </a:lnSpc>
            </a:pPr>
            <a:r>
              <a:rPr b="1" i="1" lang="en-US" sz="1600" spc="-1" strike="noStrike" baseline="-25000">
                <a:solidFill>
                  <a:srgbClr val="0066ff"/>
                </a:solidFill>
                <a:latin typeface="HelveticaNeueLT Com 55 Roman"/>
                <a:ea typeface="Verdana"/>
              </a:rPr>
              <a:t>Campesato …..Camargo. Oncotarget</a:t>
            </a:r>
            <a:r>
              <a:rPr b="1" i="1" lang="en-US" sz="1600" spc="-1" strike="noStrike" baseline="-25000">
                <a:solidFill>
                  <a:srgbClr val="0066ff"/>
                </a:solidFill>
                <a:latin typeface="Arial"/>
                <a:ea typeface="Verdana"/>
              </a:rPr>
              <a:t> 2017</a:t>
            </a:r>
            <a:endParaRPr b="0" lang="en-US" sz="1600" spc="-1" strike="noStrike">
              <a:latin typeface="Arial"/>
            </a:endParaRPr>
          </a:p>
        </p:txBody>
      </p:sp>
      <p:sp>
        <p:nvSpPr>
          <p:cNvPr id="2611" name="CustomShape 2"/>
          <p:cNvSpPr/>
          <p:nvPr/>
        </p:nvSpPr>
        <p:spPr>
          <a:xfrm>
            <a:off x="1313280" y="918720"/>
            <a:ext cx="6856560" cy="64332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600" spc="-1" strike="noStrike" baseline="-25000">
                <a:solidFill>
                  <a:srgbClr val="007852"/>
                </a:solidFill>
                <a:latin typeface="Verdana"/>
                <a:ea typeface="Verdana"/>
              </a:rPr>
              <a:t>High IL-1R8 expression is associated with a non-T/NK cell inflamed molecular signature in primary breast tumors</a:t>
            </a:r>
            <a:endParaRPr b="0" lang="en-US" sz="1600" spc="-1" strike="noStrike">
              <a:latin typeface="Arial"/>
            </a:endParaRPr>
          </a:p>
        </p:txBody>
      </p:sp>
    </p:spTree>
  </p:cSld>
  <p:timing>
    <p:tnLst>
      <p:par>
        <p:cTn id="118" dur="indefinite" restart="never" nodeType="tmRoot">
          <p:childTnLst>
            <p:seq>
              <p:cTn id="119"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11" name="Picture 8" descr=""/>
          <p:cNvPicPr/>
          <p:nvPr/>
        </p:nvPicPr>
        <p:blipFill>
          <a:blip r:embed="rId1"/>
          <a:stretch/>
        </p:blipFill>
        <p:spPr>
          <a:xfrm>
            <a:off x="249480" y="292320"/>
            <a:ext cx="1360800" cy="249480"/>
          </a:xfrm>
          <a:prstGeom prst="rect">
            <a:avLst/>
          </a:prstGeom>
          <a:ln>
            <a:noFill/>
          </a:ln>
        </p:spPr>
      </p:pic>
      <p:pic>
        <p:nvPicPr>
          <p:cNvPr id="1712" name="Picture 8" descr=""/>
          <p:cNvPicPr/>
          <p:nvPr/>
        </p:nvPicPr>
        <p:blipFill>
          <a:blip r:embed="rId2"/>
          <a:stretch/>
        </p:blipFill>
        <p:spPr>
          <a:xfrm>
            <a:off x="7911360" y="262440"/>
            <a:ext cx="1095840" cy="306360"/>
          </a:xfrm>
          <a:prstGeom prst="rect">
            <a:avLst/>
          </a:prstGeom>
          <a:ln>
            <a:noFill/>
          </a:ln>
        </p:spPr>
      </p:pic>
      <p:pic>
        <p:nvPicPr>
          <p:cNvPr id="1713" name="Picture 8" descr=""/>
          <p:cNvPicPr/>
          <p:nvPr/>
        </p:nvPicPr>
        <p:blipFill>
          <a:blip r:embed="rId3"/>
          <a:stretch/>
        </p:blipFill>
        <p:spPr>
          <a:xfrm>
            <a:off x="1991880" y="308520"/>
            <a:ext cx="5048640" cy="3724920"/>
          </a:xfrm>
          <a:prstGeom prst="rect">
            <a:avLst/>
          </a:prstGeom>
          <a:ln>
            <a:noFill/>
          </a:ln>
        </p:spPr>
      </p:pic>
      <p:sp>
        <p:nvSpPr>
          <p:cNvPr id="1714" name="CustomShape 1"/>
          <p:cNvSpPr/>
          <p:nvPr/>
        </p:nvSpPr>
        <p:spPr>
          <a:xfrm>
            <a:off x="3463560" y="4208040"/>
            <a:ext cx="2585520" cy="623520"/>
          </a:xfrm>
          <a:prstGeom prst="rect">
            <a:avLst/>
          </a:prstGeom>
          <a:noFill/>
          <a:ln>
            <a:noFill/>
          </a:ln>
        </p:spPr>
        <p:style>
          <a:lnRef idx="0"/>
          <a:fillRef idx="0"/>
          <a:effectRef idx="0"/>
          <a:fontRef idx="minor"/>
        </p:style>
        <p:txBody>
          <a:bodyPr lIns="61920" rIns="61920" tIns="30960" bIns="30960"/>
          <a:p>
            <a:pPr algn="r">
              <a:lnSpc>
                <a:spcPct val="100000"/>
              </a:lnSpc>
            </a:pPr>
            <a:r>
              <a:rPr b="1" lang="en-US" sz="1200" spc="-1" strike="noStrike" baseline="-25000">
                <a:solidFill>
                  <a:srgbClr val="000000"/>
                </a:solidFill>
                <a:latin typeface="Arial"/>
              </a:rPr>
              <a:t>Farbstudie Quadrate, Wassily Kandinsky, 1913</a:t>
            </a:r>
            <a:endParaRPr b="0" lang="en-US" sz="1200" spc="-1" strike="noStrike">
              <a:latin typeface="Arial"/>
            </a:endParaRPr>
          </a:p>
          <a:p>
            <a:pPr algn="ctr">
              <a:lnSpc>
                <a:spcPct val="100000"/>
              </a:lnSpc>
            </a:pPr>
            <a:endParaRPr b="0" lang="en-US" sz="1200" spc="-1" strike="noStrike">
              <a:latin typeface="Arial"/>
            </a:endParaRPr>
          </a:p>
        </p:txBody>
      </p:sp>
      <p:sp>
        <p:nvSpPr>
          <p:cNvPr id="1715" name="CustomShape 2"/>
          <p:cNvSpPr/>
          <p:nvPr/>
        </p:nvSpPr>
        <p:spPr>
          <a:xfrm>
            <a:off x="7095600" y="716400"/>
            <a:ext cx="652680" cy="382320"/>
          </a:xfrm>
          <a:prstGeom prst="rect">
            <a:avLst/>
          </a:prstGeom>
          <a:noFill/>
          <a:ln>
            <a:noFill/>
          </a:ln>
        </p:spPr>
        <p:style>
          <a:lnRef idx="0"/>
          <a:fillRef idx="0"/>
          <a:effectRef idx="0"/>
          <a:fontRef idx="minor"/>
        </p:style>
        <p:txBody>
          <a:bodyPr wrap="none" lIns="69840" rIns="69840" tIns="34920" bIns="34920"/>
          <a:p>
            <a:pPr algn="ctr">
              <a:lnSpc>
                <a:spcPct val="100000"/>
              </a:lnSpc>
            </a:pPr>
            <a:r>
              <a:rPr b="0" lang="en-US" sz="1800" spc="-1" strike="noStrike">
                <a:solidFill>
                  <a:srgbClr val="000000"/>
                </a:solidFill>
                <a:latin typeface="HelveticaNeueLT Com 55 Roman"/>
              </a:rPr>
              <a:t> </a:t>
            </a:r>
            <a:r>
              <a:rPr b="1" lang="en-US" sz="2050" spc="-1" strike="noStrike">
                <a:solidFill>
                  <a:srgbClr val="000000"/>
                </a:solidFill>
                <a:latin typeface="HelveticaNeueLT Com 55 Roman"/>
              </a:rPr>
              <a:t>M1</a:t>
            </a:r>
            <a:endParaRPr b="0" lang="en-US" sz="2050" spc="-1" strike="noStrike">
              <a:latin typeface="Arial"/>
            </a:endParaRPr>
          </a:p>
        </p:txBody>
      </p:sp>
      <p:sp>
        <p:nvSpPr>
          <p:cNvPr id="1716" name="CustomShape 3"/>
          <p:cNvSpPr/>
          <p:nvPr/>
        </p:nvSpPr>
        <p:spPr>
          <a:xfrm>
            <a:off x="1284480" y="3257280"/>
            <a:ext cx="652680" cy="382320"/>
          </a:xfrm>
          <a:prstGeom prst="rect">
            <a:avLst/>
          </a:prstGeom>
          <a:noFill/>
          <a:ln>
            <a:noFill/>
          </a:ln>
        </p:spPr>
        <p:style>
          <a:lnRef idx="0"/>
          <a:fillRef idx="0"/>
          <a:effectRef idx="0"/>
          <a:fontRef idx="minor"/>
        </p:style>
        <p:txBody>
          <a:bodyPr wrap="none" lIns="69840" rIns="69840" tIns="34920" bIns="34920"/>
          <a:p>
            <a:pPr algn="ctr">
              <a:lnSpc>
                <a:spcPct val="100000"/>
              </a:lnSpc>
            </a:pPr>
            <a:r>
              <a:rPr b="0" lang="en-US" sz="1800" spc="-1" strike="noStrike">
                <a:solidFill>
                  <a:srgbClr val="000000"/>
                </a:solidFill>
                <a:latin typeface="HelveticaNeueLT Com 55 Roman"/>
              </a:rPr>
              <a:t> </a:t>
            </a:r>
            <a:r>
              <a:rPr b="1" lang="en-US" sz="2050" spc="-1" strike="noStrike">
                <a:solidFill>
                  <a:srgbClr val="000000"/>
                </a:solidFill>
                <a:latin typeface="HelveticaNeueLT Com 55 Roman"/>
              </a:rPr>
              <a:t>M2</a:t>
            </a:r>
            <a:endParaRPr b="0" lang="en-US" sz="2050" spc="-1" strike="noStrike">
              <a:latin typeface="Arial"/>
            </a:endParaRPr>
          </a:p>
        </p:txBody>
      </p:sp>
      <p:sp>
        <p:nvSpPr>
          <p:cNvPr id="1717" name="CustomShape 4"/>
          <p:cNvSpPr/>
          <p:nvPr/>
        </p:nvSpPr>
        <p:spPr>
          <a:xfrm>
            <a:off x="-698400" y="6077160"/>
            <a:ext cx="10515960" cy="488520"/>
          </a:xfrm>
          <a:prstGeom prst="rect">
            <a:avLst/>
          </a:prstGeom>
          <a:noFill/>
          <a:ln>
            <a:noFill/>
          </a:ln>
        </p:spPr>
        <p:style>
          <a:lnRef idx="0"/>
          <a:fillRef idx="0"/>
          <a:effectRef idx="0"/>
          <a:fontRef idx="minor"/>
        </p:style>
        <p:txBody>
          <a:bodyPr wrap="none" lIns="71280" rIns="71280" tIns="35640" bIns="35640"/>
          <a:p>
            <a:pPr algn="ctr">
              <a:lnSpc>
                <a:spcPct val="100000"/>
              </a:lnSpc>
            </a:pPr>
            <a:r>
              <a:rPr b="1" lang="en-US" sz="1370" spc="-1" strike="noStrike">
                <a:solidFill>
                  <a:srgbClr val="002060"/>
                </a:solidFill>
                <a:latin typeface="HelveticaNeueLT Com 55 Roman"/>
              </a:rPr>
              <a:t>(Selected reviews: Sica and Mantovani J Clin Inv  2012; Biswas and Mantovani, Nature Immunol 2010;</a:t>
            </a:r>
            <a:endParaRPr b="0" lang="en-US" sz="1370" spc="-1" strike="noStrike">
              <a:latin typeface="Arial"/>
            </a:endParaRPr>
          </a:p>
          <a:p>
            <a:pPr algn="ctr">
              <a:lnSpc>
                <a:spcPct val="100000"/>
              </a:lnSpc>
            </a:pPr>
            <a:r>
              <a:rPr b="1" lang="en-US" sz="1370" spc="-1" strike="noStrike">
                <a:solidFill>
                  <a:srgbClr val="002060"/>
                </a:solidFill>
                <a:latin typeface="HelveticaNeueLT Com 55 Roman"/>
              </a:rPr>
              <a:t>Murray et al Immunity 2014; Mantovani and Allavena J Exp Med 2015; Mantovani Nature Immmunol 2016)</a:t>
            </a:r>
            <a:endParaRPr b="0" lang="en-US" sz="1370" spc="-1" strike="noStrike">
              <a:latin typeface="Arial"/>
            </a:endParaRPr>
          </a:p>
        </p:txBody>
      </p:sp>
      <p:sp>
        <p:nvSpPr>
          <p:cNvPr id="1718" name="CustomShape 5"/>
          <p:cNvSpPr/>
          <p:nvPr/>
        </p:nvSpPr>
        <p:spPr>
          <a:xfrm>
            <a:off x="753120" y="1977840"/>
            <a:ext cx="1283760" cy="382320"/>
          </a:xfrm>
          <a:prstGeom prst="rect">
            <a:avLst/>
          </a:prstGeom>
          <a:noFill/>
          <a:ln>
            <a:noFill/>
          </a:ln>
        </p:spPr>
        <p:style>
          <a:lnRef idx="0"/>
          <a:fillRef idx="0"/>
          <a:effectRef idx="0"/>
          <a:fontRef idx="minor"/>
        </p:style>
        <p:txBody>
          <a:bodyPr wrap="none" lIns="69840" rIns="69840" tIns="34920" bIns="34920"/>
          <a:p>
            <a:pPr algn="ctr">
              <a:lnSpc>
                <a:spcPct val="100000"/>
              </a:lnSpc>
            </a:pPr>
            <a:r>
              <a:rPr b="0" lang="en-US" sz="1800" spc="-1" strike="noStrike">
                <a:solidFill>
                  <a:srgbClr val="000000"/>
                </a:solidFill>
                <a:latin typeface="HelveticaNeueLT Com 55 Roman"/>
              </a:rPr>
              <a:t> </a:t>
            </a:r>
            <a:r>
              <a:rPr b="1" lang="en-US" sz="2050" spc="-1" strike="noStrike">
                <a:solidFill>
                  <a:srgbClr val="000000"/>
                </a:solidFill>
                <a:latin typeface="HelveticaNeueLT Com 55 Roman"/>
              </a:rPr>
              <a:t>M2-like</a:t>
            </a:r>
            <a:endParaRPr b="0" lang="en-US" sz="2050" spc="-1" strike="noStrike">
              <a:latin typeface="Arial"/>
            </a:endParaRPr>
          </a:p>
        </p:txBody>
      </p:sp>
      <p:sp>
        <p:nvSpPr>
          <p:cNvPr id="1719" name="CustomShape 6"/>
          <p:cNvSpPr/>
          <p:nvPr/>
        </p:nvSpPr>
        <p:spPr>
          <a:xfrm>
            <a:off x="7043760" y="2023200"/>
            <a:ext cx="1283760" cy="382320"/>
          </a:xfrm>
          <a:prstGeom prst="rect">
            <a:avLst/>
          </a:prstGeom>
          <a:noFill/>
          <a:ln>
            <a:noFill/>
          </a:ln>
        </p:spPr>
        <p:style>
          <a:lnRef idx="0"/>
          <a:fillRef idx="0"/>
          <a:effectRef idx="0"/>
          <a:fontRef idx="minor"/>
        </p:style>
        <p:txBody>
          <a:bodyPr wrap="none" lIns="69840" rIns="69840" tIns="34920" bIns="34920"/>
          <a:p>
            <a:pPr algn="ctr">
              <a:lnSpc>
                <a:spcPct val="100000"/>
              </a:lnSpc>
            </a:pPr>
            <a:r>
              <a:rPr b="0" lang="en-US" sz="1800" spc="-1" strike="noStrike">
                <a:solidFill>
                  <a:srgbClr val="000000"/>
                </a:solidFill>
                <a:latin typeface="HelveticaNeueLT Com 55 Roman"/>
              </a:rPr>
              <a:t> </a:t>
            </a:r>
            <a:r>
              <a:rPr b="1" lang="en-US" sz="2050" spc="-1" strike="noStrike">
                <a:solidFill>
                  <a:srgbClr val="000000"/>
                </a:solidFill>
                <a:latin typeface="HelveticaNeueLT Com 55 Roman"/>
              </a:rPr>
              <a:t>M1-like</a:t>
            </a:r>
            <a:endParaRPr b="0" lang="en-US" sz="2050" spc="-1" strike="noStrike">
              <a:latin typeface="Arial"/>
            </a:endParaRPr>
          </a:p>
        </p:txBody>
      </p:sp>
      <p:sp>
        <p:nvSpPr>
          <p:cNvPr id="1720" name="CustomShape 7"/>
          <p:cNvSpPr/>
          <p:nvPr/>
        </p:nvSpPr>
        <p:spPr>
          <a:xfrm>
            <a:off x="644760" y="4572720"/>
            <a:ext cx="7589880" cy="91332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«A distinct and unique transcriptional program expressed by tumor-associated macrophages (defective NF-kappaB and enhanced IRF-3/STAT1 activation)»</a:t>
            </a:r>
            <a:endParaRPr b="0" lang="en-US" sz="1800" spc="-1" strike="noStrike">
              <a:latin typeface="Arial"/>
            </a:endParaRPr>
          </a:p>
          <a:p>
            <a:pPr>
              <a:lnSpc>
                <a:spcPct val="100000"/>
              </a:lnSpc>
            </a:pPr>
            <a:r>
              <a:rPr b="0" lang="en-US" sz="1800" spc="-1" strike="noStrike">
                <a:solidFill>
                  <a:srgbClr val="000000"/>
                </a:solidFill>
                <a:latin typeface="Calibri"/>
              </a:rPr>
              <a:t>Biswas et al., Blood 2006</a:t>
            </a:r>
            <a:endParaRPr b="0" lang="en-US" sz="1800" spc="-1" strike="noStrike">
              <a:latin typeface="Arial"/>
            </a:endParaRPr>
          </a:p>
        </p:txBody>
      </p:sp>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12" name="Picture 2" descr=""/>
          <p:cNvPicPr/>
          <p:nvPr/>
        </p:nvPicPr>
        <p:blipFill>
          <a:blip r:embed="rId1"/>
          <a:srcRect l="50592" t="13716" r="26971" b="67200"/>
          <a:stretch/>
        </p:blipFill>
        <p:spPr>
          <a:xfrm>
            <a:off x="636840" y="1335600"/>
            <a:ext cx="8030160" cy="3619800"/>
          </a:xfrm>
          <a:prstGeom prst="rect">
            <a:avLst/>
          </a:prstGeom>
          <a:ln>
            <a:noFill/>
          </a:ln>
        </p:spPr>
      </p:pic>
      <p:pic>
        <p:nvPicPr>
          <p:cNvPr id="2613" name="Picture 3" descr=""/>
          <p:cNvPicPr/>
          <p:nvPr/>
        </p:nvPicPr>
        <p:blipFill>
          <a:blip r:embed="rId2"/>
          <a:srcRect l="46754" t="31516" r="50800" b="36959"/>
          <a:stretch/>
        </p:blipFill>
        <p:spPr>
          <a:xfrm>
            <a:off x="5704200" y="3225240"/>
            <a:ext cx="246960" cy="1697040"/>
          </a:xfrm>
          <a:prstGeom prst="rect">
            <a:avLst/>
          </a:prstGeom>
          <a:ln>
            <a:noFill/>
          </a:ln>
        </p:spPr>
      </p:pic>
      <p:pic>
        <p:nvPicPr>
          <p:cNvPr id="2614" name="Picture 8" descr=""/>
          <p:cNvPicPr/>
          <p:nvPr/>
        </p:nvPicPr>
        <p:blipFill>
          <a:blip r:embed="rId3"/>
          <a:stretch/>
        </p:blipFill>
        <p:spPr>
          <a:xfrm>
            <a:off x="249480" y="408240"/>
            <a:ext cx="1360800" cy="249480"/>
          </a:xfrm>
          <a:prstGeom prst="rect">
            <a:avLst/>
          </a:prstGeom>
          <a:ln>
            <a:noFill/>
          </a:ln>
        </p:spPr>
      </p:pic>
      <p:sp>
        <p:nvSpPr>
          <p:cNvPr id="2615" name="CustomShape 1"/>
          <p:cNvSpPr/>
          <p:nvPr/>
        </p:nvSpPr>
        <p:spPr>
          <a:xfrm>
            <a:off x="77040" y="811440"/>
            <a:ext cx="8989560" cy="396720"/>
          </a:xfrm>
          <a:prstGeom prst="rect">
            <a:avLst/>
          </a:prstGeom>
          <a:noFill/>
          <a:ln>
            <a:noFill/>
          </a:ln>
        </p:spPr>
        <p:style>
          <a:lnRef idx="0"/>
          <a:fillRef idx="0"/>
          <a:effectRef idx="0"/>
          <a:fontRef idx="minor"/>
        </p:style>
        <p:txBody>
          <a:bodyPr lIns="83880" rIns="83880" tIns="42120" bIns="42120"/>
          <a:p>
            <a:pPr algn="ctr">
              <a:lnSpc>
                <a:spcPct val="100000"/>
              </a:lnSpc>
            </a:pPr>
            <a:r>
              <a:rPr b="1" lang="en-US" sz="2050" spc="-1" strike="noStrike">
                <a:solidFill>
                  <a:srgbClr val="007850"/>
                </a:solidFill>
                <a:latin typeface="Verdana"/>
                <a:ea typeface="Verdana"/>
              </a:rPr>
              <a:t>The Yin Yang of IL-1R8 in carcinogenesis and metastasis</a:t>
            </a:r>
            <a:endParaRPr b="0" lang="en-US" sz="2050" spc="-1" strike="noStrike">
              <a:latin typeface="Arial"/>
            </a:endParaRPr>
          </a:p>
        </p:txBody>
      </p:sp>
      <p:pic>
        <p:nvPicPr>
          <p:cNvPr id="2616" name="Picture 8" descr=""/>
          <p:cNvPicPr/>
          <p:nvPr/>
        </p:nvPicPr>
        <p:blipFill>
          <a:blip r:embed="rId4"/>
          <a:srcRect l="41088" t="35616" r="43424" b="40633"/>
          <a:stretch/>
        </p:blipFill>
        <p:spPr>
          <a:xfrm>
            <a:off x="8512920" y="332280"/>
            <a:ext cx="446400" cy="362880"/>
          </a:xfrm>
          <a:prstGeom prst="rect">
            <a:avLst/>
          </a:prstGeom>
          <a:ln>
            <a:noFill/>
          </a:ln>
        </p:spPr>
      </p:pic>
      <p:sp>
        <p:nvSpPr>
          <p:cNvPr id="2617" name="CustomShape 2"/>
          <p:cNvSpPr/>
          <p:nvPr/>
        </p:nvSpPr>
        <p:spPr>
          <a:xfrm>
            <a:off x="1150560" y="4968360"/>
            <a:ext cx="1953000" cy="631080"/>
          </a:xfrm>
          <a:prstGeom prst="rect">
            <a:avLst/>
          </a:prstGeom>
          <a:noFill/>
          <a:ln>
            <a:noFill/>
          </a:ln>
        </p:spPr>
        <p:style>
          <a:lnRef idx="0"/>
          <a:fillRef idx="0"/>
          <a:effectRef idx="0"/>
          <a:fontRef idx="minor"/>
        </p:style>
        <p:txBody>
          <a:bodyPr lIns="83880" rIns="83880" tIns="42120" bIns="42120"/>
          <a:p>
            <a:pPr>
              <a:lnSpc>
                <a:spcPct val="100000"/>
              </a:lnSpc>
            </a:pPr>
            <a:r>
              <a:rPr b="1" i="1" lang="en-US" sz="1800" spc="-1" strike="noStrike">
                <a:solidFill>
                  <a:srgbClr val="000000"/>
                </a:solidFill>
                <a:latin typeface="Calibri"/>
              </a:rPr>
              <a:t>Tumor promoting INFLAMMATION</a:t>
            </a:r>
            <a:endParaRPr b="0" lang="en-US" sz="1800" spc="-1" strike="noStrike">
              <a:latin typeface="Arial"/>
            </a:endParaRPr>
          </a:p>
        </p:txBody>
      </p:sp>
      <p:sp>
        <p:nvSpPr>
          <p:cNvPr id="2618" name="CustomShape 3"/>
          <p:cNvSpPr/>
          <p:nvPr/>
        </p:nvSpPr>
        <p:spPr>
          <a:xfrm>
            <a:off x="3103920" y="3619800"/>
            <a:ext cx="3096000" cy="1724040"/>
          </a:xfrm>
          <a:prstGeom prst="rect">
            <a:avLst/>
          </a:prstGeom>
          <a:noFill/>
          <a:ln>
            <a:noFill/>
          </a:ln>
        </p:spPr>
        <p:style>
          <a:lnRef idx="0"/>
          <a:fillRef idx="0"/>
          <a:effectRef idx="0"/>
          <a:fontRef idx="minor"/>
        </p:style>
        <p:txBody>
          <a:bodyPr lIns="83880" rIns="83880" tIns="42120" bIns="42120"/>
          <a:p>
            <a:pPr algn="ctr">
              <a:lnSpc>
                <a:spcPct val="100000"/>
              </a:lnSpc>
            </a:pPr>
            <a:r>
              <a:rPr b="1" lang="en-US" sz="1800" spc="-1" strike="noStrike">
                <a:solidFill>
                  <a:srgbClr val="000000"/>
                </a:solidFill>
                <a:latin typeface="Verdana"/>
                <a:ea typeface="Verdana"/>
              </a:rPr>
              <a:t>IL-1R8 (TIR8/SIGIRR)</a:t>
            </a:r>
            <a:endParaRPr b="0" lang="en-US" sz="1800" spc="-1" strike="noStrike">
              <a:latin typeface="Arial"/>
            </a:endParaRPr>
          </a:p>
          <a:p>
            <a:pPr algn="ctr">
              <a:lnSpc>
                <a:spcPct val="100000"/>
              </a:lnSpc>
            </a:pPr>
            <a:r>
              <a:rPr b="1" lang="en-US" sz="1800" spc="-1" strike="noStrike">
                <a:solidFill>
                  <a:srgbClr val="000000"/>
                </a:solidFill>
                <a:latin typeface="Verdana"/>
                <a:ea typeface="Verdana"/>
              </a:rPr>
              <a:t> </a:t>
            </a:r>
            <a:r>
              <a:rPr b="1" lang="en-US" sz="1800" spc="-1" strike="noStrike">
                <a:solidFill>
                  <a:srgbClr val="000000"/>
                </a:solidFill>
                <a:latin typeface="Verdana"/>
                <a:ea typeface="Verdana"/>
              </a:rPr>
              <a:t>- </a:t>
            </a:r>
            <a:endParaRPr b="0" lang="en-US" sz="1800" spc="-1" strike="noStrike">
              <a:latin typeface="Arial"/>
            </a:endParaRPr>
          </a:p>
          <a:p>
            <a:pPr algn="ctr">
              <a:lnSpc>
                <a:spcPct val="100000"/>
              </a:lnSpc>
            </a:pPr>
            <a:r>
              <a:rPr b="1" lang="en-US" sz="1800" spc="-1" strike="noStrike">
                <a:solidFill>
                  <a:srgbClr val="000000"/>
                </a:solidFill>
                <a:latin typeface="Verdana"/>
                <a:ea typeface="Verdana"/>
              </a:rPr>
              <a:t>ORGAN IMMUNOLOGICAL CONTEXT</a:t>
            </a:r>
            <a:endParaRPr b="0" lang="en-US" sz="1800" spc="-1" strike="noStrike">
              <a:latin typeface="Arial"/>
            </a:endParaRPr>
          </a:p>
          <a:p>
            <a:pPr algn="ctr">
              <a:lnSpc>
                <a:spcPct val="100000"/>
              </a:lnSpc>
            </a:pPr>
            <a:endParaRPr b="0" lang="en-US" sz="1800" spc="-1" strike="noStrike">
              <a:latin typeface="Arial"/>
            </a:endParaRPr>
          </a:p>
        </p:txBody>
      </p:sp>
      <p:sp>
        <p:nvSpPr>
          <p:cNvPr id="2619" name="CustomShape 4"/>
          <p:cNvSpPr/>
          <p:nvPr/>
        </p:nvSpPr>
        <p:spPr>
          <a:xfrm>
            <a:off x="970920" y="4906800"/>
            <a:ext cx="2162160" cy="892440"/>
          </a:xfrm>
          <a:prstGeom prst="roundRect">
            <a:avLst>
              <a:gd name="adj" fmla="val 16667"/>
            </a:avLst>
          </a:prstGeom>
          <a:noFill/>
          <a:ln>
            <a:round/>
          </a:ln>
        </p:spPr>
        <p:style>
          <a:lnRef idx="2">
            <a:schemeClr val="accent1">
              <a:shade val="50000"/>
            </a:schemeClr>
          </a:lnRef>
          <a:fillRef idx="1">
            <a:schemeClr val="accent1"/>
          </a:fillRef>
          <a:effectRef idx="0">
            <a:schemeClr val="accent1"/>
          </a:effectRef>
          <a:fontRef idx="minor"/>
        </p:style>
      </p:sp>
      <p:sp>
        <p:nvSpPr>
          <p:cNvPr id="2620" name="CustomShape 5"/>
          <p:cNvSpPr/>
          <p:nvPr/>
        </p:nvSpPr>
        <p:spPr>
          <a:xfrm>
            <a:off x="6380280" y="4906800"/>
            <a:ext cx="1872000" cy="892440"/>
          </a:xfrm>
          <a:prstGeom prst="roundRect">
            <a:avLst>
              <a:gd name="adj" fmla="val 16667"/>
            </a:avLst>
          </a:prstGeom>
          <a:noFill/>
          <a:ln>
            <a:round/>
          </a:ln>
        </p:spPr>
        <p:style>
          <a:lnRef idx="2">
            <a:schemeClr val="accent1">
              <a:shade val="50000"/>
            </a:schemeClr>
          </a:lnRef>
          <a:fillRef idx="1">
            <a:schemeClr val="accent1"/>
          </a:fillRef>
          <a:effectRef idx="0">
            <a:schemeClr val="accent1"/>
          </a:effectRef>
          <a:fontRef idx="minor"/>
        </p:style>
      </p:sp>
      <p:sp>
        <p:nvSpPr>
          <p:cNvPr id="2621" name="CustomShape 6"/>
          <p:cNvSpPr/>
          <p:nvPr/>
        </p:nvSpPr>
        <p:spPr>
          <a:xfrm>
            <a:off x="6560640" y="5007240"/>
            <a:ext cx="1511640" cy="631080"/>
          </a:xfrm>
          <a:prstGeom prst="rect">
            <a:avLst/>
          </a:prstGeom>
          <a:noFill/>
          <a:ln>
            <a:noFill/>
          </a:ln>
        </p:spPr>
        <p:style>
          <a:lnRef idx="0"/>
          <a:fillRef idx="0"/>
          <a:effectRef idx="0"/>
          <a:fontRef idx="minor"/>
        </p:style>
        <p:txBody>
          <a:bodyPr lIns="83880" rIns="83880" tIns="42120" bIns="42120"/>
          <a:p>
            <a:pPr>
              <a:lnSpc>
                <a:spcPct val="100000"/>
              </a:lnSpc>
            </a:pPr>
            <a:r>
              <a:rPr b="1" i="1" lang="en-US" sz="1800" spc="-1" strike="noStrike">
                <a:solidFill>
                  <a:srgbClr val="000000"/>
                </a:solidFill>
                <a:latin typeface="Calibri"/>
              </a:rPr>
              <a:t>CHECKPOINT IN NK CELLS</a:t>
            </a:r>
            <a:endParaRPr b="0" lang="en-US" sz="1800" spc="-1" strike="noStrike">
              <a:latin typeface="Arial"/>
            </a:endParaRPr>
          </a:p>
        </p:txBody>
      </p:sp>
      <p:sp>
        <p:nvSpPr>
          <p:cNvPr id="2622" name="CustomShape 7"/>
          <p:cNvSpPr/>
          <p:nvPr/>
        </p:nvSpPr>
        <p:spPr>
          <a:xfrm>
            <a:off x="1660320" y="5953680"/>
            <a:ext cx="6033960" cy="520920"/>
          </a:xfrm>
          <a:prstGeom prst="rect">
            <a:avLst/>
          </a:prstGeom>
          <a:noFill/>
          <a:ln>
            <a:noFill/>
          </a:ln>
        </p:spPr>
        <p:style>
          <a:lnRef idx="0"/>
          <a:fillRef idx="0"/>
          <a:effectRef idx="0"/>
          <a:fontRef idx="minor"/>
        </p:style>
        <p:txBody>
          <a:bodyPr wrap="none" lIns="77400" rIns="77400" tIns="38880" bIns="38880"/>
          <a:p>
            <a:pPr algn="ctr">
              <a:lnSpc>
                <a:spcPct val="100000"/>
              </a:lnSpc>
            </a:pPr>
            <a:r>
              <a:rPr b="1" lang="en-US" sz="1460" spc="-1" strike="noStrike" u="sng">
                <a:solidFill>
                  <a:srgbClr val="002060"/>
                </a:solidFill>
                <a:uFillTx/>
                <a:latin typeface="HelveticaNeueLT Com 55 Roman"/>
              </a:rPr>
              <a:t>UNLEASHED NK CELLS CAN MEDIATE RESISTANCE </a:t>
            </a:r>
            <a:endParaRPr b="0" lang="en-US" sz="1460" spc="-1" strike="noStrike">
              <a:latin typeface="Arial"/>
            </a:endParaRPr>
          </a:p>
          <a:p>
            <a:pPr algn="ctr">
              <a:lnSpc>
                <a:spcPct val="100000"/>
              </a:lnSpc>
            </a:pPr>
            <a:r>
              <a:rPr b="1" lang="en-US" sz="1460" spc="-1" strike="noStrike" u="sng">
                <a:solidFill>
                  <a:srgbClr val="002060"/>
                </a:solidFill>
                <a:uFillTx/>
                <a:latin typeface="HelveticaNeueLT Com 55 Roman"/>
              </a:rPr>
              <a:t>AGAINST SOLID TUMORS AT NK RICH ANATOMICAL SITES</a:t>
            </a:r>
            <a:endParaRPr b="0" lang="en-US" sz="1460" spc="-1" strike="noStrike">
              <a:latin typeface="Arial"/>
            </a:endParaRPr>
          </a:p>
        </p:txBody>
      </p:sp>
      <p:sp>
        <p:nvSpPr>
          <p:cNvPr id="2623" name="CustomShape 8"/>
          <p:cNvSpPr/>
          <p:nvPr/>
        </p:nvSpPr>
        <p:spPr>
          <a:xfrm>
            <a:off x="7176960" y="6143040"/>
            <a:ext cx="2107440" cy="50724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en-US" sz="1370" spc="-1" strike="noStrike">
                <a:solidFill>
                  <a:srgbClr val="002060"/>
                </a:solidFill>
                <a:latin typeface="HelveticaNeueLT Com 55 Roman"/>
              </a:rPr>
              <a:t>(Molgora, Bonavita </a:t>
            </a:r>
            <a:endParaRPr b="0" lang="en-US" sz="1370" spc="-1" strike="noStrike">
              <a:latin typeface="Arial"/>
            </a:endParaRPr>
          </a:p>
          <a:p>
            <a:pPr algn="ctr">
              <a:lnSpc>
                <a:spcPct val="100000"/>
              </a:lnSpc>
            </a:pPr>
            <a:r>
              <a:rPr b="1" lang="en-US" sz="1370" spc="-1" strike="noStrike">
                <a:solidFill>
                  <a:srgbClr val="002060"/>
                </a:solidFill>
                <a:latin typeface="HelveticaNeueLT Com 55 Roman"/>
              </a:rPr>
              <a:t>et al Nature 2017)</a:t>
            </a:r>
            <a:endParaRPr b="0" lang="en-US" sz="1370" spc="-1" strike="noStrike">
              <a:latin typeface="Arial"/>
            </a:endParaRPr>
          </a:p>
        </p:txBody>
      </p:sp>
      <p:pic>
        <p:nvPicPr>
          <p:cNvPr id="2624" name="Immagine 13" descr=""/>
          <p:cNvPicPr/>
          <p:nvPr/>
        </p:nvPicPr>
        <p:blipFill>
          <a:blip r:embed="rId5"/>
          <a:stretch/>
        </p:blipFill>
        <p:spPr>
          <a:xfrm>
            <a:off x="3599640" y="241560"/>
            <a:ext cx="1895760" cy="539640"/>
          </a:xfrm>
          <a:prstGeom prst="rect">
            <a:avLst/>
          </a:prstGeom>
          <a:ln>
            <a:noFill/>
          </a:ln>
        </p:spPr>
      </p:pic>
    </p:spTree>
  </p:cSld>
  <p:timing>
    <p:tnLst>
      <p:par>
        <p:cTn id="120" dur="indefinite" restart="never" nodeType="tmRoot">
          <p:childTnLst>
            <p:seq>
              <p:cTn id="121" dur="indefinite" nodeType="mainSeq"/>
              <p:prevCondLst>
                <p:cond delay="0" evt="onPrev">
                  <p:tgtEl>
                    <p:sldTgt/>
                  </p:tgtEl>
                </p:cond>
              </p:prevCondLst>
              <p:nextCondLst>
                <p:cond delay="0" evt="onNext">
                  <p:tgtEl>
                    <p:sldTgt/>
                  </p:tgtEl>
                </p:cond>
              </p:nextCondLst>
            </p:seq>
          </p:childTnLst>
        </p:cTn>
      </p:par>
    </p:tnLst>
  </p:timing>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5" name="CustomShape 1"/>
          <p:cNvSpPr/>
          <p:nvPr/>
        </p:nvSpPr>
        <p:spPr>
          <a:xfrm>
            <a:off x="61200" y="1256760"/>
            <a:ext cx="3286440" cy="624600"/>
          </a:xfrm>
          <a:prstGeom prst="rect">
            <a:avLst/>
          </a:prstGeom>
          <a:noFill/>
          <a:ln>
            <a:noFill/>
          </a:ln>
        </p:spPr>
        <p:style>
          <a:lnRef idx="0"/>
          <a:fillRef idx="0"/>
          <a:effectRef idx="0"/>
          <a:fontRef idx="minor"/>
        </p:style>
        <p:txBody>
          <a:bodyPr lIns="77760" rIns="77760" tIns="38880" bIns="38880"/>
          <a:p>
            <a:pPr>
              <a:lnSpc>
                <a:spcPct val="100000"/>
              </a:lnSpc>
            </a:pPr>
            <a:r>
              <a:rPr b="1" lang="en-US" sz="1200" spc="-1" strike="noStrike">
                <a:solidFill>
                  <a:srgbClr val="660066"/>
                </a:solidFill>
                <a:latin typeface="Georgia"/>
              </a:rPr>
              <a:t>Lab. of Experimental Immuno-pathology</a:t>
            </a:r>
            <a:endParaRPr b="0" lang="en-US" sz="1200" spc="-1" strike="noStrike">
              <a:latin typeface="Arial"/>
            </a:endParaRPr>
          </a:p>
          <a:p>
            <a:pPr>
              <a:lnSpc>
                <a:spcPct val="100000"/>
              </a:lnSpc>
            </a:pPr>
            <a:r>
              <a:rPr b="1" lang="en-US" sz="1200" spc="-1" strike="noStrike">
                <a:solidFill>
                  <a:srgbClr val="660066"/>
                </a:solidFill>
                <a:latin typeface="Georgia"/>
              </a:rPr>
              <a:t>Humanitas Research Hospital</a:t>
            </a:r>
            <a:endParaRPr b="0" lang="en-US" sz="1200" spc="-1" strike="noStrike">
              <a:latin typeface="Arial"/>
            </a:endParaRPr>
          </a:p>
        </p:txBody>
      </p:sp>
      <p:sp>
        <p:nvSpPr>
          <p:cNvPr id="2626" name="CustomShape 2"/>
          <p:cNvSpPr/>
          <p:nvPr/>
        </p:nvSpPr>
        <p:spPr>
          <a:xfrm>
            <a:off x="2882520" y="711720"/>
            <a:ext cx="3378600" cy="911160"/>
          </a:xfrm>
          <a:prstGeom prst="rect">
            <a:avLst/>
          </a:prstGeom>
          <a:noFill/>
          <a:ln>
            <a:noFill/>
          </a:ln>
        </p:spPr>
        <p:style>
          <a:lnRef idx="0"/>
          <a:fillRef idx="0"/>
          <a:effectRef idx="0"/>
          <a:fontRef idx="minor"/>
        </p:style>
        <p:txBody>
          <a:bodyPr lIns="77760" rIns="77760" tIns="38880" bIns="38880"/>
          <a:p>
            <a:pPr>
              <a:lnSpc>
                <a:spcPct val="100000"/>
              </a:lnSpc>
            </a:pPr>
            <a:r>
              <a:rPr b="0" lang="en-US" sz="2740" spc="-1" strike="noStrike">
                <a:solidFill>
                  <a:srgbClr val="660066"/>
                </a:solidFill>
                <a:latin typeface="Georgia"/>
              </a:rPr>
              <a:t>Acknowledgements</a:t>
            </a:r>
            <a:endParaRPr b="0" lang="en-US" sz="2740" spc="-1" strike="noStrike">
              <a:latin typeface="Arial"/>
            </a:endParaRPr>
          </a:p>
        </p:txBody>
      </p:sp>
      <p:sp>
        <p:nvSpPr>
          <p:cNvPr id="2627" name="TextShape 3"/>
          <p:cNvSpPr txBox="1"/>
          <p:nvPr/>
        </p:nvSpPr>
        <p:spPr>
          <a:xfrm>
            <a:off x="108360" y="1935360"/>
            <a:ext cx="2796120" cy="3122640"/>
          </a:xfrm>
          <a:prstGeom prst="rect">
            <a:avLst/>
          </a:prstGeom>
          <a:noFill/>
          <a:ln w="38160">
            <a:solidFill>
              <a:srgbClr val="660066"/>
            </a:solidFill>
            <a:round/>
          </a:ln>
        </p:spPr>
        <p:txBody>
          <a:bodyPr lIns="90720" rIns="90720">
            <a:normAutofit/>
          </a:bodyPr>
          <a:p>
            <a:pPr algn="ctr">
              <a:lnSpc>
                <a:spcPct val="100000"/>
              </a:lnSpc>
              <a:spcBef>
                <a:spcPts val="360"/>
              </a:spcBef>
            </a:pPr>
            <a:r>
              <a:rPr b="1" lang="it-IT" sz="1800" spc="-1" strike="noStrike" u="sng">
                <a:solidFill>
                  <a:srgbClr val="660066"/>
                </a:solidFill>
                <a:uFillTx/>
                <a:latin typeface="Georgia"/>
              </a:rPr>
              <a:t>Cecilia Garlanda</a:t>
            </a:r>
            <a:endParaRPr b="0" lang="it-IT" sz="1800" spc="-1" strike="noStrike">
              <a:solidFill>
                <a:srgbClr val="000000"/>
              </a:solidFill>
              <a:latin typeface="Calibri"/>
            </a:endParaRPr>
          </a:p>
          <a:p>
            <a:pPr>
              <a:lnSpc>
                <a:spcPct val="100000"/>
              </a:lnSpc>
              <a:spcBef>
                <a:spcPts val="360"/>
              </a:spcBef>
            </a:pPr>
            <a:endParaRPr b="0" lang="it-IT" sz="1800" spc="-1" strike="noStrike">
              <a:solidFill>
                <a:srgbClr val="000000"/>
              </a:solidFill>
              <a:latin typeface="Calibri"/>
            </a:endParaRPr>
          </a:p>
          <a:p>
            <a:pPr>
              <a:lnSpc>
                <a:spcPct val="100000"/>
              </a:lnSpc>
              <a:spcBef>
                <a:spcPts val="326"/>
              </a:spcBef>
            </a:pPr>
            <a:r>
              <a:rPr b="1" lang="it-IT" sz="1629" spc="-1" strike="noStrike">
                <a:solidFill>
                  <a:srgbClr val="660066"/>
                </a:solidFill>
                <a:latin typeface="Georgia"/>
              </a:rPr>
              <a:t>Martina Molgora</a:t>
            </a:r>
            <a:endParaRPr b="0" lang="it-IT" sz="1629" spc="-1" strike="noStrike">
              <a:solidFill>
                <a:srgbClr val="000000"/>
              </a:solidFill>
              <a:latin typeface="Calibri"/>
            </a:endParaRPr>
          </a:p>
          <a:p>
            <a:pPr>
              <a:lnSpc>
                <a:spcPct val="100000"/>
              </a:lnSpc>
              <a:spcBef>
                <a:spcPts val="326"/>
              </a:spcBef>
            </a:pPr>
            <a:r>
              <a:rPr b="1" lang="it-IT" sz="1629" spc="-1" strike="noStrike">
                <a:solidFill>
                  <a:srgbClr val="660066"/>
                </a:solidFill>
                <a:latin typeface="Georgia"/>
              </a:rPr>
              <a:t>Eduardo Bonavita</a:t>
            </a:r>
            <a:endParaRPr b="0" lang="it-IT" sz="1629" spc="-1" strike="noStrike">
              <a:solidFill>
                <a:srgbClr val="000000"/>
              </a:solidFill>
              <a:latin typeface="Calibri"/>
            </a:endParaRPr>
          </a:p>
          <a:p>
            <a:pPr>
              <a:lnSpc>
                <a:spcPct val="100000"/>
              </a:lnSpc>
              <a:spcBef>
                <a:spcPts val="306"/>
              </a:spcBef>
            </a:pPr>
            <a:r>
              <a:rPr b="0" lang="it-IT" sz="1540" spc="-1" strike="noStrike">
                <a:solidFill>
                  <a:srgbClr val="660066"/>
                </a:solidFill>
                <a:latin typeface="Georgia"/>
              </a:rPr>
              <a:t>Andrea Ponzetta</a:t>
            </a:r>
            <a:endParaRPr b="0" lang="it-IT" sz="1540" spc="-1" strike="noStrike">
              <a:solidFill>
                <a:srgbClr val="000000"/>
              </a:solidFill>
              <a:latin typeface="Calibri"/>
            </a:endParaRPr>
          </a:p>
          <a:p>
            <a:pPr>
              <a:lnSpc>
                <a:spcPct val="100000"/>
              </a:lnSpc>
              <a:spcBef>
                <a:spcPts val="306"/>
              </a:spcBef>
            </a:pPr>
            <a:r>
              <a:rPr b="0" lang="it-IT" sz="1540" spc="-1" strike="noStrike">
                <a:solidFill>
                  <a:srgbClr val="660066"/>
                </a:solidFill>
                <a:latin typeface="Georgia"/>
              </a:rPr>
              <a:t>Marialuisa Barbagallo</a:t>
            </a:r>
            <a:endParaRPr b="0" lang="it-IT" sz="1540" spc="-1" strike="noStrike">
              <a:solidFill>
                <a:srgbClr val="000000"/>
              </a:solidFill>
              <a:latin typeface="Calibri"/>
            </a:endParaRPr>
          </a:p>
          <a:p>
            <a:pPr>
              <a:lnSpc>
                <a:spcPct val="100000"/>
              </a:lnSpc>
              <a:spcBef>
                <a:spcPts val="306"/>
              </a:spcBef>
            </a:pPr>
            <a:r>
              <a:rPr b="0" lang="it-IT" sz="1540" spc="-1" strike="noStrike">
                <a:solidFill>
                  <a:srgbClr val="660066"/>
                </a:solidFill>
                <a:latin typeface="Georgia"/>
              </a:rPr>
              <a:t>Nadia Polentarutti</a:t>
            </a:r>
            <a:endParaRPr b="0" lang="it-IT" sz="1540" spc="-1" strike="noStrike">
              <a:solidFill>
                <a:srgbClr val="000000"/>
              </a:solidFill>
              <a:latin typeface="Calibri"/>
            </a:endParaRPr>
          </a:p>
          <a:p>
            <a:pPr>
              <a:lnSpc>
                <a:spcPct val="100000"/>
              </a:lnSpc>
              <a:spcBef>
                <a:spcPts val="306"/>
              </a:spcBef>
            </a:pPr>
            <a:r>
              <a:rPr b="0" lang="it-IT" sz="1540" spc="-1" strike="noStrike">
                <a:solidFill>
                  <a:srgbClr val="660066"/>
                </a:solidFill>
                <a:latin typeface="Georgia"/>
              </a:rPr>
              <a:t>Sébastien Jaillon</a:t>
            </a:r>
            <a:endParaRPr b="0" lang="it-IT" sz="1540" spc="-1" strike="noStrike">
              <a:solidFill>
                <a:srgbClr val="000000"/>
              </a:solidFill>
              <a:latin typeface="Calibri"/>
            </a:endParaRPr>
          </a:p>
          <a:p>
            <a:pPr>
              <a:lnSpc>
                <a:spcPct val="100000"/>
              </a:lnSpc>
              <a:spcBef>
                <a:spcPts val="306"/>
              </a:spcBef>
            </a:pPr>
            <a:r>
              <a:rPr b="0" lang="it-IT" sz="1540" spc="-1" strike="noStrike">
                <a:solidFill>
                  <a:srgbClr val="660066"/>
                </a:solidFill>
                <a:latin typeface="Georgia"/>
              </a:rPr>
              <a:t>Federica Riva</a:t>
            </a:r>
            <a:endParaRPr b="0" lang="it-IT" sz="1540" spc="-1" strike="noStrike">
              <a:solidFill>
                <a:srgbClr val="000000"/>
              </a:solidFill>
              <a:latin typeface="Calibri"/>
            </a:endParaRPr>
          </a:p>
          <a:p>
            <a:pPr>
              <a:lnSpc>
                <a:spcPct val="100000"/>
              </a:lnSpc>
              <a:spcBef>
                <a:spcPts val="306"/>
              </a:spcBef>
            </a:pPr>
            <a:r>
              <a:rPr b="0" lang="it-IT" sz="1540" spc="-1" strike="noStrike">
                <a:solidFill>
                  <a:srgbClr val="660066"/>
                </a:solidFill>
                <a:latin typeface="Georgia"/>
              </a:rPr>
              <a:t>Elena Magrini</a:t>
            </a:r>
            <a:endParaRPr b="0" lang="it-IT" sz="1540" spc="-1" strike="noStrike">
              <a:solidFill>
                <a:srgbClr val="000000"/>
              </a:solidFill>
              <a:latin typeface="Calibri"/>
            </a:endParaRPr>
          </a:p>
          <a:p>
            <a:pPr>
              <a:lnSpc>
                <a:spcPct val="100000"/>
              </a:lnSpc>
              <a:spcBef>
                <a:spcPts val="306"/>
              </a:spcBef>
            </a:pPr>
            <a:r>
              <a:rPr b="0" lang="it-IT" sz="1540" spc="-1" strike="noStrike">
                <a:solidFill>
                  <a:srgbClr val="660066"/>
                </a:solidFill>
                <a:latin typeface="Georgia"/>
              </a:rPr>
              <a:t>Fabio Pasqualini</a:t>
            </a:r>
            <a:endParaRPr b="0" lang="it-IT" sz="1540" spc="-1" strike="noStrike">
              <a:solidFill>
                <a:srgbClr val="000000"/>
              </a:solidFill>
              <a:latin typeface="Calibri"/>
            </a:endParaRPr>
          </a:p>
          <a:p>
            <a:pPr>
              <a:lnSpc>
                <a:spcPct val="100000"/>
              </a:lnSpc>
              <a:spcBef>
                <a:spcPts val="360"/>
              </a:spcBef>
            </a:pPr>
            <a:endParaRPr b="0" lang="it-IT" sz="1540" spc="-1" strike="noStrike">
              <a:solidFill>
                <a:srgbClr val="000000"/>
              </a:solidFill>
              <a:latin typeface="Calibri"/>
            </a:endParaRPr>
          </a:p>
          <a:p>
            <a:pPr>
              <a:lnSpc>
                <a:spcPct val="100000"/>
              </a:lnSpc>
              <a:spcBef>
                <a:spcPts val="360"/>
              </a:spcBef>
            </a:pPr>
            <a:endParaRPr b="0" lang="it-IT" sz="1540" spc="-1" strike="noStrike">
              <a:solidFill>
                <a:srgbClr val="000000"/>
              </a:solidFill>
              <a:latin typeface="Calibri"/>
            </a:endParaRPr>
          </a:p>
          <a:p>
            <a:pPr>
              <a:lnSpc>
                <a:spcPct val="100000"/>
              </a:lnSpc>
              <a:spcBef>
                <a:spcPts val="326"/>
              </a:spcBef>
            </a:pPr>
            <a:endParaRPr b="0" lang="it-IT" sz="1540" spc="-1" strike="noStrike">
              <a:solidFill>
                <a:srgbClr val="000000"/>
              </a:solidFill>
              <a:latin typeface="Calibri"/>
            </a:endParaRPr>
          </a:p>
          <a:p>
            <a:pPr>
              <a:lnSpc>
                <a:spcPct val="100000"/>
              </a:lnSpc>
              <a:spcBef>
                <a:spcPts val="326"/>
              </a:spcBef>
            </a:pPr>
            <a:endParaRPr b="0" lang="it-IT" sz="1540" spc="-1" strike="noStrike">
              <a:solidFill>
                <a:srgbClr val="000000"/>
              </a:solidFill>
              <a:latin typeface="Calibri"/>
            </a:endParaRPr>
          </a:p>
          <a:p>
            <a:pPr>
              <a:lnSpc>
                <a:spcPct val="100000"/>
              </a:lnSpc>
              <a:spcBef>
                <a:spcPts val="326"/>
              </a:spcBef>
            </a:pPr>
            <a:endParaRPr b="0" lang="it-IT" sz="1540" spc="-1" strike="noStrike">
              <a:solidFill>
                <a:srgbClr val="000000"/>
              </a:solidFill>
              <a:latin typeface="Calibri"/>
            </a:endParaRPr>
          </a:p>
          <a:p>
            <a:pPr>
              <a:lnSpc>
                <a:spcPct val="100000"/>
              </a:lnSpc>
              <a:spcBef>
                <a:spcPts val="326"/>
              </a:spcBef>
            </a:pPr>
            <a:endParaRPr b="0" lang="it-IT" sz="1540" spc="-1" strike="noStrike">
              <a:solidFill>
                <a:srgbClr val="000000"/>
              </a:solidFill>
              <a:latin typeface="Calibri"/>
            </a:endParaRPr>
          </a:p>
          <a:p>
            <a:pPr>
              <a:lnSpc>
                <a:spcPct val="100000"/>
              </a:lnSpc>
              <a:spcBef>
                <a:spcPts val="306"/>
              </a:spcBef>
            </a:pPr>
            <a:endParaRPr b="0" lang="it-IT" sz="1540" spc="-1" strike="noStrike">
              <a:solidFill>
                <a:srgbClr val="000000"/>
              </a:solidFill>
              <a:latin typeface="Calibri"/>
            </a:endParaRPr>
          </a:p>
          <a:p>
            <a:pPr>
              <a:lnSpc>
                <a:spcPct val="100000"/>
              </a:lnSpc>
              <a:spcBef>
                <a:spcPts val="306"/>
              </a:spcBef>
            </a:pPr>
            <a:endParaRPr b="0" lang="it-IT" sz="1540" spc="-1" strike="noStrike">
              <a:solidFill>
                <a:srgbClr val="000000"/>
              </a:solidFill>
              <a:latin typeface="Calibri"/>
            </a:endParaRPr>
          </a:p>
          <a:p>
            <a:pPr>
              <a:lnSpc>
                <a:spcPct val="100000"/>
              </a:lnSpc>
              <a:spcBef>
                <a:spcPts val="306"/>
              </a:spcBef>
            </a:pPr>
            <a:endParaRPr b="0" lang="it-IT" sz="1540" spc="-1" strike="noStrike">
              <a:solidFill>
                <a:srgbClr val="000000"/>
              </a:solidFill>
              <a:latin typeface="Calibri"/>
            </a:endParaRPr>
          </a:p>
          <a:p>
            <a:pPr>
              <a:lnSpc>
                <a:spcPct val="100000"/>
              </a:lnSpc>
              <a:spcBef>
                <a:spcPts val="306"/>
              </a:spcBef>
            </a:pPr>
            <a:endParaRPr b="0" lang="it-IT" sz="1540" spc="-1" strike="noStrike">
              <a:solidFill>
                <a:srgbClr val="000000"/>
              </a:solidFill>
              <a:latin typeface="Calibri"/>
            </a:endParaRPr>
          </a:p>
          <a:p>
            <a:pPr>
              <a:lnSpc>
                <a:spcPct val="100000"/>
              </a:lnSpc>
              <a:spcBef>
                <a:spcPts val="306"/>
              </a:spcBef>
            </a:pPr>
            <a:endParaRPr b="0" lang="it-IT" sz="1540" spc="-1" strike="noStrike">
              <a:solidFill>
                <a:srgbClr val="000000"/>
              </a:solidFill>
              <a:latin typeface="Calibri"/>
            </a:endParaRPr>
          </a:p>
          <a:p>
            <a:pPr>
              <a:lnSpc>
                <a:spcPct val="100000"/>
              </a:lnSpc>
              <a:spcBef>
                <a:spcPts val="306"/>
              </a:spcBef>
            </a:pPr>
            <a:endParaRPr b="0" lang="it-IT" sz="1540" spc="-1" strike="noStrike">
              <a:solidFill>
                <a:srgbClr val="000000"/>
              </a:solidFill>
              <a:latin typeface="Calibri"/>
            </a:endParaRPr>
          </a:p>
        </p:txBody>
      </p:sp>
      <p:sp>
        <p:nvSpPr>
          <p:cNvPr id="2628" name="CustomShape 4"/>
          <p:cNvSpPr/>
          <p:nvPr/>
        </p:nvSpPr>
        <p:spPr>
          <a:xfrm>
            <a:off x="108360" y="5262120"/>
            <a:ext cx="2796120" cy="1148040"/>
          </a:xfrm>
          <a:prstGeom prst="rect">
            <a:avLst/>
          </a:prstGeom>
          <a:noFill/>
          <a:ln w="38160">
            <a:solidFill>
              <a:srgbClr val="660066"/>
            </a:solidFill>
            <a:round/>
          </a:ln>
        </p:spPr>
        <p:style>
          <a:lnRef idx="0"/>
          <a:fillRef idx="0"/>
          <a:effectRef idx="0"/>
          <a:fontRef idx="minor"/>
        </p:style>
        <p:txBody>
          <a:bodyPr lIns="77760" rIns="77760" tIns="38880" bIns="38880">
            <a:normAutofit/>
          </a:bodyPr>
          <a:p>
            <a:pPr algn="ctr">
              <a:lnSpc>
                <a:spcPct val="100000"/>
              </a:lnSpc>
              <a:spcBef>
                <a:spcPts val="306"/>
              </a:spcBef>
            </a:pPr>
            <a:r>
              <a:rPr b="0" lang="en-US" sz="1540" spc="-1" strike="noStrike">
                <a:solidFill>
                  <a:srgbClr val="660066"/>
                </a:solidFill>
                <a:latin typeface="Georgia"/>
              </a:rPr>
              <a:t>Santiago Zelenay</a:t>
            </a:r>
            <a:endParaRPr b="0" lang="en-US" sz="1540" spc="-1" strike="noStrike">
              <a:latin typeface="Arial"/>
            </a:endParaRPr>
          </a:p>
          <a:p>
            <a:pPr algn="ctr">
              <a:lnSpc>
                <a:spcPct val="100000"/>
              </a:lnSpc>
              <a:spcBef>
                <a:spcPts val="306"/>
              </a:spcBef>
            </a:pPr>
            <a:r>
              <a:rPr b="0" lang="en-US" sz="1540" spc="-1" strike="noStrike">
                <a:solidFill>
                  <a:srgbClr val="660066"/>
                </a:solidFill>
                <a:latin typeface="Georgia"/>
              </a:rPr>
              <a:t>Manchester</a:t>
            </a:r>
            <a:endParaRPr b="0" lang="en-US" sz="1540" spc="-1" strike="noStrike">
              <a:latin typeface="Arial"/>
            </a:endParaRPr>
          </a:p>
          <a:p>
            <a:pPr algn="ctr">
              <a:lnSpc>
                <a:spcPct val="100000"/>
              </a:lnSpc>
              <a:spcBef>
                <a:spcPts val="306"/>
              </a:spcBef>
            </a:pPr>
            <a:endParaRPr b="0" lang="en-US" sz="1540" spc="-1" strike="noStrike">
              <a:latin typeface="Arial"/>
            </a:endParaRPr>
          </a:p>
        </p:txBody>
      </p:sp>
      <p:sp>
        <p:nvSpPr>
          <p:cNvPr id="2629" name="CustomShape 5"/>
          <p:cNvSpPr/>
          <p:nvPr/>
        </p:nvSpPr>
        <p:spPr>
          <a:xfrm>
            <a:off x="3060000" y="5262120"/>
            <a:ext cx="2656800" cy="1153800"/>
          </a:xfrm>
          <a:prstGeom prst="rect">
            <a:avLst/>
          </a:prstGeom>
          <a:noFill/>
          <a:ln w="38160">
            <a:solidFill>
              <a:srgbClr val="660066"/>
            </a:solidFill>
            <a:round/>
          </a:ln>
        </p:spPr>
        <p:style>
          <a:lnRef idx="0"/>
          <a:fillRef idx="0"/>
          <a:effectRef idx="0"/>
          <a:fontRef idx="minor"/>
        </p:style>
        <p:txBody>
          <a:bodyPr lIns="77760" rIns="77760" tIns="38880" bIns="38880">
            <a:normAutofit/>
          </a:bodyPr>
          <a:p>
            <a:pPr algn="ctr">
              <a:lnSpc>
                <a:spcPct val="100000"/>
              </a:lnSpc>
              <a:spcBef>
                <a:spcPts val="306"/>
              </a:spcBef>
            </a:pPr>
            <a:r>
              <a:rPr b="1" lang="en-US" sz="1540" spc="-1" strike="noStrike">
                <a:solidFill>
                  <a:srgbClr val="660066"/>
                </a:solidFill>
                <a:latin typeface="Georgia"/>
              </a:rPr>
              <a:t>Angela Santoni</a:t>
            </a:r>
            <a:endParaRPr b="0" lang="en-US" sz="1540" spc="-1" strike="noStrike">
              <a:latin typeface="Arial"/>
            </a:endParaRPr>
          </a:p>
          <a:p>
            <a:pPr algn="ctr">
              <a:lnSpc>
                <a:spcPct val="100000"/>
              </a:lnSpc>
              <a:spcBef>
                <a:spcPts val="221"/>
              </a:spcBef>
            </a:pPr>
            <a:endParaRPr b="0" lang="en-US" sz="1540" spc="-1" strike="noStrike">
              <a:latin typeface="Arial"/>
            </a:endParaRPr>
          </a:p>
          <a:p>
            <a:pPr>
              <a:lnSpc>
                <a:spcPct val="100000"/>
              </a:lnSpc>
              <a:spcBef>
                <a:spcPts val="272"/>
              </a:spcBef>
            </a:pPr>
            <a:r>
              <a:rPr b="0" lang="en-US" sz="1370" spc="-1" strike="noStrike">
                <a:solidFill>
                  <a:srgbClr val="660066"/>
                </a:solidFill>
                <a:latin typeface="Georgia"/>
              </a:rPr>
              <a:t>Giorgia Benigni</a:t>
            </a:r>
            <a:endParaRPr b="0" lang="en-US" sz="1370" spc="-1" strike="noStrike">
              <a:latin typeface="Arial"/>
            </a:endParaRPr>
          </a:p>
          <a:p>
            <a:pPr>
              <a:lnSpc>
                <a:spcPct val="100000"/>
              </a:lnSpc>
              <a:spcBef>
                <a:spcPts val="272"/>
              </a:spcBef>
            </a:pPr>
            <a:r>
              <a:rPr b="0" lang="en-US" sz="1370" spc="-1" strike="noStrike">
                <a:solidFill>
                  <a:srgbClr val="660066"/>
                </a:solidFill>
                <a:latin typeface="Georgia"/>
              </a:rPr>
              <a:t>Giovanni Bernardini</a:t>
            </a:r>
            <a:endParaRPr b="0" lang="en-US" sz="1370" spc="-1" strike="noStrike">
              <a:latin typeface="Arial"/>
            </a:endParaRPr>
          </a:p>
          <a:p>
            <a:pPr>
              <a:lnSpc>
                <a:spcPct val="100000"/>
              </a:lnSpc>
              <a:spcBef>
                <a:spcPts val="272"/>
              </a:spcBef>
            </a:pPr>
            <a:endParaRPr b="0" lang="en-US" sz="1370" spc="-1" strike="noStrike">
              <a:latin typeface="Arial"/>
            </a:endParaRPr>
          </a:p>
          <a:p>
            <a:pPr>
              <a:lnSpc>
                <a:spcPct val="100000"/>
              </a:lnSpc>
              <a:spcBef>
                <a:spcPts val="272"/>
              </a:spcBef>
            </a:pPr>
            <a:endParaRPr b="0" lang="en-US" sz="1370" spc="-1" strike="noStrike">
              <a:latin typeface="Arial"/>
            </a:endParaRPr>
          </a:p>
          <a:p>
            <a:pPr>
              <a:lnSpc>
                <a:spcPct val="100000"/>
              </a:lnSpc>
              <a:spcBef>
                <a:spcPts val="272"/>
              </a:spcBef>
            </a:pPr>
            <a:endParaRPr b="0" lang="en-US" sz="1370" spc="-1" strike="noStrike">
              <a:latin typeface="Arial"/>
            </a:endParaRPr>
          </a:p>
        </p:txBody>
      </p:sp>
      <p:sp>
        <p:nvSpPr>
          <p:cNvPr id="2630" name="CustomShape 6"/>
          <p:cNvSpPr/>
          <p:nvPr/>
        </p:nvSpPr>
        <p:spPr>
          <a:xfrm>
            <a:off x="2962800" y="4787280"/>
            <a:ext cx="2823840" cy="442440"/>
          </a:xfrm>
          <a:prstGeom prst="rect">
            <a:avLst/>
          </a:prstGeom>
          <a:noFill/>
          <a:ln>
            <a:noFill/>
          </a:ln>
        </p:spPr>
        <p:style>
          <a:lnRef idx="0"/>
          <a:fillRef idx="0"/>
          <a:effectRef idx="0"/>
          <a:fontRef idx="minor"/>
        </p:style>
        <p:txBody>
          <a:bodyPr wrap="none" lIns="77760" rIns="77760" tIns="38880" bIns="38880"/>
          <a:p>
            <a:pPr>
              <a:lnSpc>
                <a:spcPct val="100000"/>
              </a:lnSpc>
            </a:pPr>
            <a:r>
              <a:rPr b="1" lang="en-US" sz="1200" spc="-1" strike="noStrike">
                <a:solidFill>
                  <a:srgbClr val="660066"/>
                </a:solidFill>
                <a:latin typeface="Georgia"/>
              </a:rPr>
              <a:t>Dep. of Molecular Medicine</a:t>
            </a:r>
            <a:endParaRPr b="0" lang="en-US" sz="1200" spc="-1" strike="noStrike">
              <a:latin typeface="Arial"/>
            </a:endParaRPr>
          </a:p>
          <a:p>
            <a:pPr>
              <a:lnSpc>
                <a:spcPct val="100000"/>
              </a:lnSpc>
            </a:pPr>
            <a:r>
              <a:rPr b="1" lang="en-US" sz="1200" spc="-1" strike="noStrike">
                <a:solidFill>
                  <a:srgbClr val="660066"/>
                </a:solidFill>
                <a:latin typeface="Georgia"/>
              </a:rPr>
              <a:t>University “La Sapienza” Rome</a:t>
            </a:r>
            <a:endParaRPr b="0" lang="en-US" sz="1200" spc="-1" strike="noStrike">
              <a:latin typeface="Arial"/>
            </a:endParaRPr>
          </a:p>
        </p:txBody>
      </p:sp>
      <p:sp>
        <p:nvSpPr>
          <p:cNvPr id="2631" name="Line 7"/>
          <p:cNvSpPr/>
          <p:nvPr/>
        </p:nvSpPr>
        <p:spPr>
          <a:xfrm>
            <a:off x="0" y="1212120"/>
            <a:ext cx="9144000" cy="360"/>
          </a:xfrm>
          <a:prstGeom prst="line">
            <a:avLst/>
          </a:prstGeom>
          <a:ln w="38160">
            <a:solidFill>
              <a:srgbClr val="660066"/>
            </a:solidFill>
            <a:round/>
          </a:ln>
        </p:spPr>
        <p:style>
          <a:lnRef idx="2">
            <a:schemeClr val="accent1"/>
          </a:lnRef>
          <a:fillRef idx="0">
            <a:schemeClr val="accent1"/>
          </a:fillRef>
          <a:effectRef idx="1">
            <a:schemeClr val="accent1"/>
          </a:effectRef>
          <a:fontRef idx="minor"/>
        </p:style>
      </p:sp>
      <p:sp>
        <p:nvSpPr>
          <p:cNvPr id="2632" name="CustomShape 8"/>
          <p:cNvSpPr/>
          <p:nvPr/>
        </p:nvSpPr>
        <p:spPr>
          <a:xfrm>
            <a:off x="2988000" y="1935360"/>
            <a:ext cx="2656800" cy="2715120"/>
          </a:xfrm>
          <a:prstGeom prst="rect">
            <a:avLst/>
          </a:prstGeom>
          <a:noFill/>
          <a:ln w="38160">
            <a:solidFill>
              <a:srgbClr val="660066"/>
            </a:solidFill>
            <a:round/>
          </a:ln>
        </p:spPr>
        <p:style>
          <a:lnRef idx="0"/>
          <a:fillRef idx="0"/>
          <a:effectRef idx="0"/>
          <a:fontRef idx="minor"/>
        </p:style>
        <p:txBody>
          <a:bodyPr lIns="77760" rIns="77760" tIns="38880" bIns="38880">
            <a:normAutofit/>
          </a:bodyPr>
          <a:p>
            <a:pPr>
              <a:lnSpc>
                <a:spcPct val="100000"/>
              </a:lnSpc>
              <a:spcBef>
                <a:spcPts val="272"/>
              </a:spcBef>
            </a:pPr>
            <a:endParaRPr b="0" lang="en-US" sz="3200" spc="-1" strike="noStrike">
              <a:latin typeface="Arial"/>
            </a:endParaRPr>
          </a:p>
          <a:p>
            <a:pPr algn="ctr">
              <a:lnSpc>
                <a:spcPct val="100000"/>
              </a:lnSpc>
              <a:spcBef>
                <a:spcPts val="272"/>
              </a:spcBef>
            </a:pPr>
            <a:r>
              <a:rPr b="0" lang="en-US" sz="1370" spc="-1" strike="noStrike">
                <a:solidFill>
                  <a:srgbClr val="660066"/>
                </a:solidFill>
                <a:latin typeface="Georgia"/>
              </a:rPr>
              <a:t>Marco Erreni</a:t>
            </a:r>
            <a:endParaRPr b="0" lang="en-US" sz="1370" spc="-1" strike="noStrike">
              <a:latin typeface="Arial"/>
            </a:endParaRPr>
          </a:p>
          <a:p>
            <a:pPr algn="ctr">
              <a:lnSpc>
                <a:spcPct val="100000"/>
              </a:lnSpc>
              <a:spcBef>
                <a:spcPts val="272"/>
              </a:spcBef>
            </a:pPr>
            <a:r>
              <a:rPr b="0" lang="en-US" sz="1370" spc="-1" strike="noStrike">
                <a:solidFill>
                  <a:srgbClr val="660066"/>
                </a:solidFill>
                <a:latin typeface="Georgia"/>
              </a:rPr>
              <a:t>Marinos Kallikourdis</a:t>
            </a:r>
            <a:endParaRPr b="0" lang="en-US" sz="1370" spc="-1" strike="noStrike">
              <a:latin typeface="Arial"/>
            </a:endParaRPr>
          </a:p>
          <a:p>
            <a:pPr algn="ctr">
              <a:lnSpc>
                <a:spcPct val="100000"/>
              </a:lnSpc>
              <a:spcBef>
                <a:spcPts val="272"/>
              </a:spcBef>
            </a:pPr>
            <a:r>
              <a:rPr b="0" lang="en-US" sz="1370" spc="-1" strike="noStrike">
                <a:solidFill>
                  <a:srgbClr val="660066"/>
                </a:solidFill>
                <a:latin typeface="Georgia"/>
              </a:rPr>
              <a:t>Giuliana Roselli</a:t>
            </a:r>
            <a:endParaRPr b="0" lang="en-US" sz="1370" spc="-1" strike="noStrike">
              <a:latin typeface="Arial"/>
            </a:endParaRPr>
          </a:p>
          <a:p>
            <a:pPr algn="ctr">
              <a:lnSpc>
                <a:spcPct val="100000"/>
              </a:lnSpc>
              <a:spcBef>
                <a:spcPts val="272"/>
              </a:spcBef>
            </a:pPr>
            <a:r>
              <a:rPr b="0" lang="en-US" sz="1370" spc="-1" strike="noStrike">
                <a:solidFill>
                  <a:srgbClr val="660066"/>
                </a:solidFill>
                <a:latin typeface="Georgia"/>
              </a:rPr>
              <a:t>Barbara Cassani</a:t>
            </a:r>
            <a:endParaRPr b="0" lang="en-US" sz="1370" spc="-1" strike="noStrike">
              <a:latin typeface="Arial"/>
            </a:endParaRPr>
          </a:p>
          <a:p>
            <a:pPr algn="ctr">
              <a:lnSpc>
                <a:spcPct val="100000"/>
              </a:lnSpc>
              <a:spcBef>
                <a:spcPts val="272"/>
              </a:spcBef>
            </a:pPr>
            <a:r>
              <a:rPr b="0" lang="en-US" sz="1370" spc="-1" strike="noStrike">
                <a:solidFill>
                  <a:srgbClr val="660066"/>
                </a:solidFill>
                <a:latin typeface="Georgia"/>
              </a:rPr>
              <a:t>Francesca Ficara</a:t>
            </a:r>
            <a:endParaRPr b="0" lang="en-US" sz="1370" spc="-1" strike="noStrike">
              <a:latin typeface="Arial"/>
            </a:endParaRPr>
          </a:p>
          <a:p>
            <a:pPr algn="ctr">
              <a:lnSpc>
                <a:spcPct val="100000"/>
              </a:lnSpc>
              <a:spcBef>
                <a:spcPts val="272"/>
              </a:spcBef>
            </a:pPr>
            <a:r>
              <a:rPr b="0" lang="en-US" sz="1370" spc="-1" strike="noStrike">
                <a:solidFill>
                  <a:srgbClr val="660066"/>
                </a:solidFill>
                <a:latin typeface="Georgia"/>
              </a:rPr>
              <a:t>Rosita Rigoni</a:t>
            </a:r>
            <a:endParaRPr b="0" lang="en-US" sz="1370" spc="-1" strike="noStrike">
              <a:latin typeface="Arial"/>
            </a:endParaRPr>
          </a:p>
          <a:p>
            <a:pPr algn="ctr">
              <a:lnSpc>
                <a:spcPct val="100000"/>
              </a:lnSpc>
              <a:spcBef>
                <a:spcPts val="272"/>
              </a:spcBef>
            </a:pPr>
            <a:r>
              <a:rPr b="0" lang="en-US" sz="1370" spc="-1" strike="noStrike">
                <a:solidFill>
                  <a:srgbClr val="660066"/>
                </a:solidFill>
                <a:latin typeface="Georgia"/>
              </a:rPr>
              <a:t>Stefania Vetrano</a:t>
            </a:r>
            <a:endParaRPr b="0" lang="en-US" sz="1370" spc="-1" strike="noStrike">
              <a:latin typeface="Arial"/>
            </a:endParaRPr>
          </a:p>
          <a:p>
            <a:pPr algn="ctr">
              <a:lnSpc>
                <a:spcPct val="100000"/>
              </a:lnSpc>
              <a:spcBef>
                <a:spcPts val="272"/>
              </a:spcBef>
            </a:pPr>
            <a:r>
              <a:rPr b="0" lang="en-US" sz="1370" spc="-1" strike="noStrike">
                <a:solidFill>
                  <a:srgbClr val="660066"/>
                </a:solidFill>
                <a:latin typeface="Georgia"/>
              </a:rPr>
              <a:t>Massimo Locati</a:t>
            </a:r>
            <a:endParaRPr b="0" lang="en-US" sz="1370" spc="-1" strike="noStrike">
              <a:latin typeface="Arial"/>
            </a:endParaRPr>
          </a:p>
          <a:p>
            <a:pPr algn="ctr">
              <a:lnSpc>
                <a:spcPct val="100000"/>
              </a:lnSpc>
              <a:spcBef>
                <a:spcPts val="272"/>
              </a:spcBef>
            </a:pPr>
            <a:r>
              <a:rPr b="0" lang="en-US" sz="1370" spc="-1" strike="noStrike">
                <a:solidFill>
                  <a:srgbClr val="660066"/>
                </a:solidFill>
                <a:latin typeface="Georgia"/>
              </a:rPr>
              <a:t>Domenico Mavilio</a:t>
            </a:r>
            <a:endParaRPr b="0" lang="en-US" sz="1370" spc="-1" strike="noStrike">
              <a:latin typeface="Arial"/>
            </a:endParaRPr>
          </a:p>
          <a:p>
            <a:pPr algn="ctr">
              <a:lnSpc>
                <a:spcPct val="100000"/>
              </a:lnSpc>
              <a:spcBef>
                <a:spcPts val="272"/>
              </a:spcBef>
            </a:pPr>
            <a:endParaRPr b="0" lang="en-US" sz="1370" spc="-1" strike="noStrike">
              <a:latin typeface="Arial"/>
            </a:endParaRPr>
          </a:p>
          <a:p>
            <a:pPr>
              <a:lnSpc>
                <a:spcPct val="100000"/>
              </a:lnSpc>
              <a:spcBef>
                <a:spcPts val="272"/>
              </a:spcBef>
            </a:pPr>
            <a:endParaRPr b="0" lang="en-US" sz="1370" spc="-1" strike="noStrike">
              <a:latin typeface="Arial"/>
            </a:endParaRPr>
          </a:p>
          <a:p>
            <a:pPr>
              <a:lnSpc>
                <a:spcPct val="100000"/>
              </a:lnSpc>
              <a:spcBef>
                <a:spcPts val="272"/>
              </a:spcBef>
            </a:pPr>
            <a:endParaRPr b="0" lang="en-US" sz="1370" spc="-1" strike="noStrike">
              <a:latin typeface="Arial"/>
            </a:endParaRPr>
          </a:p>
        </p:txBody>
      </p:sp>
      <p:sp>
        <p:nvSpPr>
          <p:cNvPr id="2633" name="CustomShape 9"/>
          <p:cNvSpPr/>
          <p:nvPr/>
        </p:nvSpPr>
        <p:spPr>
          <a:xfrm>
            <a:off x="3060000" y="1596240"/>
            <a:ext cx="2592000" cy="441720"/>
          </a:xfrm>
          <a:prstGeom prst="rect">
            <a:avLst/>
          </a:prstGeom>
          <a:noFill/>
          <a:ln>
            <a:noFill/>
          </a:ln>
        </p:spPr>
        <p:style>
          <a:lnRef idx="0"/>
          <a:fillRef idx="0"/>
          <a:effectRef idx="0"/>
          <a:fontRef idx="minor"/>
        </p:style>
        <p:txBody>
          <a:bodyPr lIns="77760" rIns="77760" tIns="38880" bIns="38880"/>
          <a:p>
            <a:pPr>
              <a:lnSpc>
                <a:spcPct val="100000"/>
              </a:lnSpc>
            </a:pPr>
            <a:r>
              <a:rPr b="1" lang="en-US" sz="1200" spc="-1" strike="noStrike">
                <a:solidFill>
                  <a:srgbClr val="660066"/>
                </a:solidFill>
                <a:latin typeface="Georgia"/>
              </a:rPr>
              <a:t>Humanitas Research Hospital</a:t>
            </a:r>
            <a:endParaRPr b="0" lang="en-US" sz="1200" spc="-1" strike="noStrike">
              <a:latin typeface="Arial"/>
            </a:endParaRPr>
          </a:p>
        </p:txBody>
      </p:sp>
      <p:sp>
        <p:nvSpPr>
          <p:cNvPr id="2634" name="CustomShape 10"/>
          <p:cNvSpPr/>
          <p:nvPr/>
        </p:nvSpPr>
        <p:spPr>
          <a:xfrm>
            <a:off x="5796000" y="1935360"/>
            <a:ext cx="3240000" cy="542880"/>
          </a:xfrm>
          <a:prstGeom prst="rect">
            <a:avLst/>
          </a:prstGeom>
          <a:noFill/>
          <a:ln w="38160">
            <a:solidFill>
              <a:srgbClr val="660066"/>
            </a:solidFill>
            <a:round/>
          </a:ln>
        </p:spPr>
        <p:style>
          <a:lnRef idx="0"/>
          <a:fillRef idx="0"/>
          <a:effectRef idx="0"/>
          <a:fontRef idx="minor"/>
        </p:style>
        <p:txBody>
          <a:bodyPr lIns="77760" rIns="77760" tIns="38880" bIns="38880">
            <a:normAutofit/>
          </a:bodyPr>
          <a:p>
            <a:pPr algn="ctr">
              <a:lnSpc>
                <a:spcPct val="100000"/>
              </a:lnSpc>
              <a:spcBef>
                <a:spcPts val="306"/>
              </a:spcBef>
            </a:pPr>
            <a:endParaRPr b="0" lang="en-US" sz="3200" spc="-1" strike="noStrike">
              <a:latin typeface="Arial"/>
            </a:endParaRPr>
          </a:p>
          <a:p>
            <a:pPr algn="ctr">
              <a:lnSpc>
                <a:spcPct val="100000"/>
              </a:lnSpc>
              <a:spcBef>
                <a:spcPts val="306"/>
              </a:spcBef>
            </a:pPr>
            <a:r>
              <a:rPr b="0" lang="en-US" sz="1540" spc="-1" strike="noStrike">
                <a:solidFill>
                  <a:srgbClr val="660066"/>
                </a:solidFill>
                <a:latin typeface="Georgia"/>
              </a:rPr>
              <a:t>Daniela Pistillo</a:t>
            </a:r>
            <a:endParaRPr b="0" lang="en-US" sz="1540" spc="-1" strike="noStrike">
              <a:latin typeface="Arial"/>
            </a:endParaRPr>
          </a:p>
          <a:p>
            <a:pPr algn="ctr">
              <a:lnSpc>
                <a:spcPct val="100000"/>
              </a:lnSpc>
              <a:spcBef>
                <a:spcPts val="306"/>
              </a:spcBef>
            </a:pPr>
            <a:endParaRPr b="0" lang="en-US" sz="1540" spc="-1" strike="noStrike">
              <a:latin typeface="Arial"/>
            </a:endParaRPr>
          </a:p>
          <a:p>
            <a:pPr>
              <a:lnSpc>
                <a:spcPct val="100000"/>
              </a:lnSpc>
              <a:spcBef>
                <a:spcPts val="272"/>
              </a:spcBef>
            </a:pPr>
            <a:endParaRPr b="0" lang="en-US" sz="1540" spc="-1" strike="noStrike">
              <a:latin typeface="Arial"/>
            </a:endParaRPr>
          </a:p>
          <a:p>
            <a:pPr>
              <a:lnSpc>
                <a:spcPct val="100000"/>
              </a:lnSpc>
              <a:spcBef>
                <a:spcPts val="272"/>
              </a:spcBef>
            </a:pPr>
            <a:endParaRPr b="0" lang="en-US" sz="1540" spc="-1" strike="noStrike">
              <a:latin typeface="Arial"/>
            </a:endParaRPr>
          </a:p>
          <a:p>
            <a:pPr>
              <a:lnSpc>
                <a:spcPct val="100000"/>
              </a:lnSpc>
              <a:spcBef>
                <a:spcPts val="272"/>
              </a:spcBef>
            </a:pPr>
            <a:endParaRPr b="0" lang="en-US" sz="1540" spc="-1" strike="noStrike">
              <a:latin typeface="Arial"/>
            </a:endParaRPr>
          </a:p>
        </p:txBody>
      </p:sp>
      <p:sp>
        <p:nvSpPr>
          <p:cNvPr id="2635" name="CustomShape 11"/>
          <p:cNvSpPr/>
          <p:nvPr/>
        </p:nvSpPr>
        <p:spPr>
          <a:xfrm>
            <a:off x="5868000" y="1392840"/>
            <a:ext cx="3168000" cy="442440"/>
          </a:xfrm>
          <a:prstGeom prst="rect">
            <a:avLst/>
          </a:prstGeom>
          <a:noFill/>
          <a:ln>
            <a:noFill/>
          </a:ln>
        </p:spPr>
        <p:style>
          <a:lnRef idx="0"/>
          <a:fillRef idx="0"/>
          <a:effectRef idx="0"/>
          <a:fontRef idx="minor"/>
        </p:style>
        <p:txBody>
          <a:bodyPr lIns="77760" rIns="77760" tIns="38880" bIns="38880"/>
          <a:p>
            <a:pPr>
              <a:lnSpc>
                <a:spcPct val="100000"/>
              </a:lnSpc>
            </a:pPr>
            <a:r>
              <a:rPr b="1" lang="en-US" sz="1200" spc="-1" strike="noStrike">
                <a:solidFill>
                  <a:srgbClr val="660066"/>
                </a:solidFill>
                <a:latin typeface="Georgia"/>
              </a:rPr>
              <a:t>Biobank</a:t>
            </a:r>
            <a:endParaRPr b="0" lang="en-US" sz="1200" spc="-1" strike="noStrike">
              <a:latin typeface="Arial"/>
            </a:endParaRPr>
          </a:p>
          <a:p>
            <a:pPr>
              <a:lnSpc>
                <a:spcPct val="100000"/>
              </a:lnSpc>
            </a:pPr>
            <a:r>
              <a:rPr b="1" lang="en-US" sz="1200" spc="-1" strike="noStrike">
                <a:solidFill>
                  <a:srgbClr val="660066"/>
                </a:solidFill>
                <a:latin typeface="Georgia"/>
              </a:rPr>
              <a:t>Humanitas Research Hospital</a:t>
            </a:r>
            <a:endParaRPr b="0" lang="en-US" sz="1200" spc="-1" strike="noStrike">
              <a:latin typeface="Arial"/>
            </a:endParaRPr>
          </a:p>
        </p:txBody>
      </p:sp>
      <p:pic>
        <p:nvPicPr>
          <p:cNvPr id="2636" name="Immagine 2" descr=""/>
          <p:cNvPicPr/>
          <p:nvPr/>
        </p:nvPicPr>
        <p:blipFill>
          <a:blip r:embed="rId1"/>
          <a:srcRect l="19471" t="0" r="0" b="0"/>
          <a:stretch/>
        </p:blipFill>
        <p:spPr>
          <a:xfrm>
            <a:off x="6300360" y="4243680"/>
            <a:ext cx="2952000" cy="2592000"/>
          </a:xfrm>
          <a:prstGeom prst="rect">
            <a:avLst/>
          </a:prstGeom>
          <a:ln>
            <a:noFill/>
          </a:ln>
        </p:spPr>
      </p:pic>
      <p:sp>
        <p:nvSpPr>
          <p:cNvPr id="2637" name="CustomShape 12"/>
          <p:cNvSpPr/>
          <p:nvPr/>
        </p:nvSpPr>
        <p:spPr>
          <a:xfrm>
            <a:off x="5796000" y="3089520"/>
            <a:ext cx="3240000" cy="950040"/>
          </a:xfrm>
          <a:prstGeom prst="rect">
            <a:avLst/>
          </a:prstGeom>
          <a:noFill/>
          <a:ln w="38160">
            <a:solidFill>
              <a:srgbClr val="660066"/>
            </a:solidFill>
            <a:round/>
          </a:ln>
        </p:spPr>
        <p:style>
          <a:lnRef idx="0"/>
          <a:fillRef idx="0"/>
          <a:effectRef idx="0"/>
          <a:fontRef idx="minor"/>
        </p:style>
        <p:txBody>
          <a:bodyPr lIns="77760" rIns="77760" tIns="38880" bIns="38880">
            <a:normAutofit/>
          </a:bodyPr>
          <a:p>
            <a:pPr algn="ctr">
              <a:lnSpc>
                <a:spcPct val="100000"/>
              </a:lnSpc>
              <a:spcBef>
                <a:spcPts val="306"/>
              </a:spcBef>
            </a:pPr>
            <a:r>
              <a:rPr b="1" lang="en-US" sz="1540" spc="-1" strike="noStrike">
                <a:solidFill>
                  <a:srgbClr val="660066"/>
                </a:solidFill>
                <a:latin typeface="Georgia"/>
              </a:rPr>
              <a:t>Stipan Jonjic</a:t>
            </a:r>
            <a:endParaRPr b="0" lang="en-US" sz="1540" spc="-1" strike="noStrike">
              <a:latin typeface="Arial"/>
            </a:endParaRPr>
          </a:p>
          <a:p>
            <a:pPr algn="ctr">
              <a:lnSpc>
                <a:spcPct val="100000"/>
              </a:lnSpc>
              <a:spcBef>
                <a:spcPts val="221"/>
              </a:spcBef>
            </a:pPr>
            <a:endParaRPr b="0" lang="en-US" sz="1540" spc="-1" strike="noStrike">
              <a:latin typeface="Arial"/>
            </a:endParaRPr>
          </a:p>
          <a:p>
            <a:pPr>
              <a:lnSpc>
                <a:spcPct val="100000"/>
              </a:lnSpc>
              <a:spcBef>
                <a:spcPts val="272"/>
              </a:spcBef>
            </a:pPr>
            <a:r>
              <a:rPr b="0" lang="en-US" sz="1370" spc="-1" strike="noStrike">
                <a:solidFill>
                  <a:srgbClr val="660066"/>
                </a:solidFill>
                <a:latin typeface="Georgia"/>
              </a:rPr>
              <a:t>Branka Popovic</a:t>
            </a:r>
            <a:endParaRPr b="0" lang="en-US" sz="1370" spc="-1" strike="noStrike">
              <a:latin typeface="Arial"/>
            </a:endParaRPr>
          </a:p>
          <a:p>
            <a:pPr>
              <a:lnSpc>
                <a:spcPct val="100000"/>
              </a:lnSpc>
              <a:spcBef>
                <a:spcPts val="272"/>
              </a:spcBef>
            </a:pPr>
            <a:endParaRPr b="0" lang="en-US" sz="1370" spc="-1" strike="noStrike">
              <a:latin typeface="Arial"/>
            </a:endParaRPr>
          </a:p>
          <a:p>
            <a:pPr>
              <a:lnSpc>
                <a:spcPct val="100000"/>
              </a:lnSpc>
              <a:spcBef>
                <a:spcPts val="272"/>
              </a:spcBef>
            </a:pPr>
            <a:endParaRPr b="0" lang="en-US" sz="1370" spc="-1" strike="noStrike">
              <a:latin typeface="Arial"/>
            </a:endParaRPr>
          </a:p>
        </p:txBody>
      </p:sp>
      <p:sp>
        <p:nvSpPr>
          <p:cNvPr id="2638" name="CustomShape 13"/>
          <p:cNvSpPr/>
          <p:nvPr/>
        </p:nvSpPr>
        <p:spPr>
          <a:xfrm>
            <a:off x="5796000" y="2614680"/>
            <a:ext cx="3456000" cy="416520"/>
          </a:xfrm>
          <a:prstGeom prst="rect">
            <a:avLst/>
          </a:prstGeom>
          <a:noFill/>
          <a:ln>
            <a:noFill/>
          </a:ln>
        </p:spPr>
        <p:style>
          <a:lnRef idx="0"/>
          <a:fillRef idx="0"/>
          <a:effectRef idx="0"/>
          <a:fontRef idx="minor"/>
        </p:style>
        <p:txBody>
          <a:bodyPr lIns="77760" rIns="77760" tIns="38880" bIns="38880"/>
          <a:p>
            <a:pPr>
              <a:lnSpc>
                <a:spcPct val="100000"/>
              </a:lnSpc>
            </a:pPr>
            <a:r>
              <a:rPr b="1" lang="en-US" sz="1110" spc="-1" strike="noStrike">
                <a:solidFill>
                  <a:srgbClr val="660066"/>
                </a:solidFill>
                <a:latin typeface="Georgia"/>
              </a:rPr>
              <a:t>Department of Histology and Embryology</a:t>
            </a:r>
            <a:endParaRPr b="0" lang="en-US" sz="1110" spc="-1" strike="noStrike">
              <a:latin typeface="Arial"/>
            </a:endParaRPr>
          </a:p>
          <a:p>
            <a:pPr>
              <a:lnSpc>
                <a:spcPct val="100000"/>
              </a:lnSpc>
            </a:pPr>
            <a:r>
              <a:rPr b="1" lang="en-US" sz="1110" spc="-1" strike="noStrike">
                <a:solidFill>
                  <a:srgbClr val="660066"/>
                </a:solidFill>
                <a:latin typeface="Georgia"/>
              </a:rPr>
              <a:t>University of Rijeka (Croatia)</a:t>
            </a:r>
            <a:endParaRPr b="0" lang="en-US" sz="1110" spc="-1" strike="noStrike">
              <a:latin typeface="Arial"/>
            </a:endParaRPr>
          </a:p>
        </p:txBody>
      </p:sp>
      <p:pic>
        <p:nvPicPr>
          <p:cNvPr id="2639" name="Picture 8" descr=""/>
          <p:cNvPicPr/>
          <p:nvPr/>
        </p:nvPicPr>
        <p:blipFill>
          <a:blip r:embed="rId2"/>
          <a:stretch/>
        </p:blipFill>
        <p:spPr>
          <a:xfrm>
            <a:off x="249480" y="408240"/>
            <a:ext cx="1360800" cy="249480"/>
          </a:xfrm>
          <a:prstGeom prst="rect">
            <a:avLst/>
          </a:prstGeom>
          <a:ln>
            <a:noFill/>
          </a:ln>
        </p:spPr>
      </p:pic>
      <p:pic>
        <p:nvPicPr>
          <p:cNvPr id="2640" name="Immagine 24" descr=""/>
          <p:cNvPicPr/>
          <p:nvPr/>
        </p:nvPicPr>
        <p:blipFill>
          <a:blip r:embed="rId3"/>
          <a:stretch/>
        </p:blipFill>
        <p:spPr>
          <a:xfrm>
            <a:off x="3599640" y="241560"/>
            <a:ext cx="1895760" cy="539640"/>
          </a:xfrm>
          <a:prstGeom prst="rect">
            <a:avLst/>
          </a:prstGeom>
          <a:ln>
            <a:noFill/>
          </a:ln>
        </p:spPr>
      </p:pic>
      <p:pic>
        <p:nvPicPr>
          <p:cNvPr id="2641" name="Picture 8" descr=""/>
          <p:cNvPicPr/>
          <p:nvPr/>
        </p:nvPicPr>
        <p:blipFill>
          <a:blip r:embed="rId4"/>
          <a:srcRect l="41096" t="35616" r="43427" b="40632"/>
          <a:stretch/>
        </p:blipFill>
        <p:spPr>
          <a:xfrm>
            <a:off x="8490960" y="332280"/>
            <a:ext cx="468360" cy="380880"/>
          </a:xfrm>
          <a:prstGeom prst="rect">
            <a:avLst/>
          </a:prstGeom>
          <a:ln>
            <a:noFill/>
          </a:ln>
        </p:spPr>
      </p:pic>
    </p:spTree>
  </p:cSld>
  <p:timing>
    <p:tnLst>
      <p:par>
        <p:cTn id="122" dur="indefinite" restart="never" nodeType="tmRoot">
          <p:childTnLst>
            <p:seq>
              <p:cTn id="123" dur="indefinite" nodeType="mainSeq"/>
              <p:prevCondLst>
                <p:cond delay="0" evt="onPrev">
                  <p:tgtEl>
                    <p:sldTgt/>
                  </p:tgtEl>
                </p:cond>
              </p:prevCondLst>
              <p:nextCondLst>
                <p:cond delay="0" evt="onNext">
                  <p:tgtEl>
                    <p:sldTgt/>
                  </p:tgtEl>
                </p:cond>
              </p:nextCondLst>
            </p:seq>
          </p:childTnLst>
        </p:cTn>
      </p:par>
    </p:tnLst>
  </p:timing>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42" name="Immagine 3" descr=""/>
          <p:cNvPicPr/>
          <p:nvPr/>
        </p:nvPicPr>
        <p:blipFill>
          <a:blip r:embed="rId1"/>
          <a:srcRect l="78496" t="20773" r="3738" b="33789"/>
          <a:stretch/>
        </p:blipFill>
        <p:spPr>
          <a:xfrm>
            <a:off x="3118680" y="1061280"/>
            <a:ext cx="3477960" cy="4671720"/>
          </a:xfrm>
          <a:prstGeom prst="rect">
            <a:avLst/>
          </a:prstGeom>
          <a:ln>
            <a:noFill/>
          </a:ln>
        </p:spPr>
      </p:pic>
      <p:sp>
        <p:nvSpPr>
          <p:cNvPr id="2643" name="CustomShape 1"/>
          <p:cNvSpPr/>
          <p:nvPr/>
        </p:nvSpPr>
        <p:spPr>
          <a:xfrm>
            <a:off x="2151720" y="5992920"/>
            <a:ext cx="5411520" cy="474840"/>
          </a:xfrm>
          <a:prstGeom prst="rect">
            <a:avLst/>
          </a:prstGeom>
          <a:noFill/>
          <a:ln w="9360">
            <a:solidFill>
              <a:schemeClr val="tx1"/>
            </a:solidFill>
            <a:miter/>
          </a:ln>
        </p:spPr>
        <p:style>
          <a:lnRef idx="0"/>
          <a:fillRef idx="0"/>
          <a:effectRef idx="0"/>
          <a:fontRef idx="minor"/>
        </p:style>
        <p:txBody>
          <a:bodyPr lIns="83880" rIns="83880" tIns="42120" bIns="42120"/>
          <a:p>
            <a:pPr algn="ctr">
              <a:lnSpc>
                <a:spcPct val="100000"/>
              </a:lnSpc>
            </a:pPr>
            <a:r>
              <a:rPr b="1" i="1" lang="en-US" sz="1129" spc="-1" strike="noStrike" baseline="-25000">
                <a:solidFill>
                  <a:srgbClr val="000000"/>
                </a:solidFill>
                <a:latin typeface="Verdana"/>
                <a:ea typeface="Verdana"/>
              </a:rPr>
              <a:t>Michelangelo Merisi detto il Caravaggio</a:t>
            </a:r>
            <a:endParaRPr b="0" lang="en-US" sz="1130" spc="-1" strike="noStrike">
              <a:latin typeface="Arial"/>
            </a:endParaRPr>
          </a:p>
          <a:p>
            <a:pPr algn="ctr">
              <a:lnSpc>
                <a:spcPct val="100000"/>
              </a:lnSpc>
            </a:pPr>
            <a:r>
              <a:rPr b="1" i="1" lang="en-US" sz="1129" spc="-1" strike="noStrike" baseline="-25000">
                <a:solidFill>
                  <a:srgbClr val="000000"/>
                </a:solidFill>
                <a:latin typeface="Verdana"/>
                <a:ea typeface="Verdana"/>
              </a:rPr>
              <a:t>Museo del Monasterio de Santa Maria, Montserrat, 1605 circa</a:t>
            </a:r>
            <a:endParaRPr b="0" lang="en-US" sz="1130" spc="-1" strike="noStrike">
              <a:latin typeface="Arial"/>
            </a:endParaRPr>
          </a:p>
        </p:txBody>
      </p:sp>
      <p:pic>
        <p:nvPicPr>
          <p:cNvPr id="2644" name="Picture 8" descr=""/>
          <p:cNvPicPr/>
          <p:nvPr/>
        </p:nvPicPr>
        <p:blipFill>
          <a:blip r:embed="rId2"/>
          <a:stretch/>
        </p:blipFill>
        <p:spPr>
          <a:xfrm>
            <a:off x="496440" y="470160"/>
            <a:ext cx="1282320" cy="235440"/>
          </a:xfrm>
          <a:prstGeom prst="rect">
            <a:avLst/>
          </a:prstGeom>
          <a:ln>
            <a:noFill/>
          </a:ln>
        </p:spPr>
      </p:pic>
      <p:pic>
        <p:nvPicPr>
          <p:cNvPr id="2645" name="Picture 8" descr=""/>
          <p:cNvPicPr/>
          <p:nvPr/>
        </p:nvPicPr>
        <p:blipFill>
          <a:blip r:embed="rId3"/>
          <a:srcRect l="41096" t="35616" r="43427" b="40632"/>
          <a:stretch/>
        </p:blipFill>
        <p:spPr>
          <a:xfrm>
            <a:off x="8267400" y="509400"/>
            <a:ext cx="441000" cy="359640"/>
          </a:xfrm>
          <a:prstGeom prst="rect">
            <a:avLst/>
          </a:prstGeom>
          <a:ln>
            <a:noFill/>
          </a:ln>
        </p:spPr>
      </p:pic>
      <p:sp>
        <p:nvSpPr>
          <p:cNvPr id="2646" name="CustomShape 2"/>
          <p:cNvSpPr/>
          <p:nvPr/>
        </p:nvSpPr>
        <p:spPr>
          <a:xfrm>
            <a:off x="1945440" y="484200"/>
            <a:ext cx="6040440" cy="460440"/>
          </a:xfrm>
          <a:prstGeom prst="rect">
            <a:avLst/>
          </a:prstGeom>
          <a:noFill/>
          <a:ln>
            <a:noFill/>
          </a:ln>
        </p:spPr>
        <p:style>
          <a:lnRef idx="0"/>
          <a:fillRef idx="0"/>
          <a:effectRef idx="0"/>
          <a:fontRef idx="minor"/>
        </p:style>
        <p:txBody>
          <a:bodyPr lIns="83880" rIns="83880" tIns="42120" bIns="42120"/>
          <a:p>
            <a:pPr algn="ctr">
              <a:lnSpc>
                <a:spcPct val="100000"/>
              </a:lnSpc>
            </a:pPr>
            <a:r>
              <a:rPr b="1" lang="en-US" sz="2179" spc="-1" strike="noStrike" baseline="-25000">
                <a:solidFill>
                  <a:srgbClr val="007852"/>
                </a:solidFill>
                <a:latin typeface="Verdana"/>
                <a:ea typeface="Verdana"/>
              </a:rPr>
              <a:t>San Gerolamo in meditazione</a:t>
            </a:r>
            <a:endParaRPr b="0" lang="en-US" sz="2180" spc="-1" strike="noStrike">
              <a:latin typeface="Arial"/>
            </a:endParaRPr>
          </a:p>
        </p:txBody>
      </p:sp>
    </p:spTree>
  </p:cSld>
  <p:timing>
    <p:tnLst>
      <p:par>
        <p:cTn id="124" dur="indefinite" restart="never" nodeType="tmRoot">
          <p:childTnLst>
            <p:seq>
              <p:cTn id="125" dur="indefinite" nodeType="mainSeq"/>
              <p:prevCondLst>
                <p:cond delay="0" evt="onPrev">
                  <p:tgtEl>
                    <p:sldTgt/>
                  </p:tgtEl>
                </p:cond>
              </p:prevCondLst>
              <p:nextCondLst>
                <p:cond delay="0" evt="onNext">
                  <p:tgtEl>
                    <p:sldTgt/>
                  </p:tgtEl>
                </p:cond>
              </p:nextCondLst>
            </p:seq>
          </p:childTnLst>
        </p:cTn>
      </p:par>
    </p:tnLst>
  </p:timing>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47" name="Picture 8" descr=""/>
          <p:cNvPicPr/>
          <p:nvPr/>
        </p:nvPicPr>
        <p:blipFill>
          <a:blip r:embed="rId1"/>
          <a:stretch/>
        </p:blipFill>
        <p:spPr>
          <a:xfrm>
            <a:off x="249480" y="292320"/>
            <a:ext cx="1360800" cy="249480"/>
          </a:xfrm>
          <a:prstGeom prst="rect">
            <a:avLst/>
          </a:prstGeom>
          <a:ln>
            <a:noFill/>
          </a:ln>
        </p:spPr>
      </p:pic>
      <p:pic>
        <p:nvPicPr>
          <p:cNvPr id="2648" name="Picture 8" descr=""/>
          <p:cNvPicPr/>
          <p:nvPr/>
        </p:nvPicPr>
        <p:blipFill>
          <a:blip r:embed="rId2"/>
          <a:stretch/>
        </p:blipFill>
        <p:spPr>
          <a:xfrm>
            <a:off x="7911360" y="262080"/>
            <a:ext cx="1095840" cy="306360"/>
          </a:xfrm>
          <a:prstGeom prst="rect">
            <a:avLst/>
          </a:prstGeom>
          <a:ln>
            <a:noFill/>
          </a:ln>
        </p:spPr>
      </p:pic>
      <p:pic>
        <p:nvPicPr>
          <p:cNvPr id="2649" name="Picture 2" descr=""/>
          <p:cNvPicPr/>
          <p:nvPr/>
        </p:nvPicPr>
        <p:blipFill>
          <a:blip r:embed="rId3"/>
          <a:stretch/>
        </p:blipFill>
        <p:spPr>
          <a:xfrm>
            <a:off x="1473480" y="878760"/>
            <a:ext cx="2838960" cy="2514600"/>
          </a:xfrm>
          <a:prstGeom prst="rect">
            <a:avLst/>
          </a:prstGeom>
          <a:ln>
            <a:noFill/>
          </a:ln>
        </p:spPr>
      </p:pic>
      <p:pic>
        <p:nvPicPr>
          <p:cNvPr id="2650" name="Immagine 10" descr=""/>
          <p:cNvPicPr/>
          <p:nvPr/>
        </p:nvPicPr>
        <p:blipFill>
          <a:blip r:embed="rId4"/>
          <a:srcRect l="936" t="25192" r="89234" b="54798"/>
          <a:stretch/>
        </p:blipFill>
        <p:spPr>
          <a:xfrm>
            <a:off x="4708440" y="996120"/>
            <a:ext cx="2401560" cy="2520720"/>
          </a:xfrm>
          <a:prstGeom prst="rect">
            <a:avLst/>
          </a:prstGeom>
          <a:ln>
            <a:noFill/>
          </a:ln>
        </p:spPr>
      </p:pic>
      <p:pic>
        <p:nvPicPr>
          <p:cNvPr id="2651" name="Immagine 11" descr=""/>
          <p:cNvPicPr/>
          <p:nvPr/>
        </p:nvPicPr>
        <p:blipFill>
          <a:blip r:embed="rId5"/>
          <a:srcRect l="4831" t="25192" r="77860" b="63888"/>
          <a:stretch/>
        </p:blipFill>
        <p:spPr>
          <a:xfrm>
            <a:off x="627120" y="5016240"/>
            <a:ext cx="2429640" cy="841320"/>
          </a:xfrm>
          <a:prstGeom prst="rect">
            <a:avLst/>
          </a:prstGeom>
          <a:ln>
            <a:noFill/>
          </a:ln>
        </p:spPr>
      </p:pic>
      <p:pic>
        <p:nvPicPr>
          <p:cNvPr id="2652" name="Immagine 12" descr=""/>
          <p:cNvPicPr/>
          <p:nvPr/>
        </p:nvPicPr>
        <p:blipFill>
          <a:blip r:embed="rId6"/>
          <a:srcRect l="1403" t="19739" r="84076" b="70901"/>
          <a:stretch/>
        </p:blipFill>
        <p:spPr>
          <a:xfrm>
            <a:off x="423000" y="3799440"/>
            <a:ext cx="2906640" cy="1197000"/>
          </a:xfrm>
          <a:prstGeom prst="rect">
            <a:avLst/>
          </a:prstGeom>
          <a:ln>
            <a:noFill/>
          </a:ln>
        </p:spPr>
      </p:pic>
      <p:pic>
        <p:nvPicPr>
          <p:cNvPr id="2653" name="Immagine 13" descr=""/>
          <p:cNvPicPr/>
          <p:nvPr/>
        </p:nvPicPr>
        <p:blipFill>
          <a:blip r:embed="rId7"/>
          <a:srcRect l="14485" t="20221" r="68685" b="66747"/>
          <a:stretch/>
        </p:blipFill>
        <p:spPr>
          <a:xfrm>
            <a:off x="3425760" y="4122000"/>
            <a:ext cx="3247920" cy="1427760"/>
          </a:xfrm>
          <a:prstGeom prst="rect">
            <a:avLst/>
          </a:prstGeom>
          <a:ln>
            <a:noFill/>
          </a:ln>
        </p:spPr>
      </p:pic>
      <p:pic>
        <p:nvPicPr>
          <p:cNvPr id="2654" name="Immagine 14" descr=""/>
          <p:cNvPicPr/>
          <p:nvPr/>
        </p:nvPicPr>
        <p:blipFill>
          <a:blip r:embed="rId8"/>
          <a:srcRect l="69339" t="29606" r="3847" b="28307"/>
          <a:stretch/>
        </p:blipFill>
        <p:spPr>
          <a:xfrm>
            <a:off x="6725520" y="3522600"/>
            <a:ext cx="2117880" cy="1918080"/>
          </a:xfrm>
          <a:prstGeom prst="rect">
            <a:avLst/>
          </a:prstGeom>
          <a:ln>
            <a:noFill/>
          </a:ln>
        </p:spPr>
      </p:pic>
      <p:sp>
        <p:nvSpPr>
          <p:cNvPr id="2655" name="CustomShape 1"/>
          <p:cNvSpPr/>
          <p:nvPr/>
        </p:nvSpPr>
        <p:spPr>
          <a:xfrm>
            <a:off x="1762200" y="3393720"/>
            <a:ext cx="38880" cy="241200"/>
          </a:xfrm>
          <a:prstGeom prst="rect">
            <a:avLst/>
          </a:prstGeom>
          <a:noFill/>
          <a:ln>
            <a:noFill/>
          </a:ln>
        </p:spPr>
        <p:style>
          <a:lnRef idx="0"/>
          <a:fillRef idx="0"/>
          <a:effectRef idx="0"/>
          <a:fontRef idx="minor"/>
        </p:style>
      </p:sp>
      <p:sp>
        <p:nvSpPr>
          <p:cNvPr id="2656" name="CustomShape 2"/>
          <p:cNvSpPr/>
          <p:nvPr/>
        </p:nvSpPr>
        <p:spPr>
          <a:xfrm>
            <a:off x="1204560" y="3283920"/>
            <a:ext cx="3460680" cy="31176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en-US" sz="1460" spc="-1" strike="noStrike">
                <a:solidFill>
                  <a:srgbClr val="002060"/>
                </a:solidFill>
                <a:latin typeface="HelveticaNeueLT Com 55 Roman"/>
              </a:rPr>
              <a:t>HIIS 2009-2014; Phii 2015-2020</a:t>
            </a:r>
            <a:endParaRPr b="0" lang="en-US" sz="1460" spc="-1" strike="noStrike">
              <a:latin typeface="Arial"/>
            </a:endParaRPr>
          </a:p>
        </p:txBody>
      </p:sp>
      <p:pic>
        <p:nvPicPr>
          <p:cNvPr id="2657" name="Immagine 15" descr=""/>
          <p:cNvPicPr/>
          <p:nvPr/>
        </p:nvPicPr>
        <p:blipFill>
          <a:blip r:embed="rId9"/>
          <a:stretch/>
        </p:blipFill>
        <p:spPr>
          <a:xfrm>
            <a:off x="3634560" y="170640"/>
            <a:ext cx="1895760" cy="539640"/>
          </a:xfrm>
          <a:prstGeom prst="rect">
            <a:avLst/>
          </a:prstGeom>
          <a:ln>
            <a:noFill/>
          </a:ln>
        </p:spPr>
      </p:pic>
    </p:spTree>
  </p:cSld>
  <p:timing>
    <p:tnLst>
      <p:par>
        <p:cTn id="126" dur="indefinite" restart="never" nodeType="tmRoot">
          <p:childTnLst>
            <p:seq>
              <p:cTn id="127" dur="indefinite" nodeType="mainSeq"/>
              <p:prevCondLst>
                <p:cond delay="0" evt="onPrev">
                  <p:tgtEl>
                    <p:sldTgt/>
                  </p:tgtEl>
                </p:cond>
              </p:prevCondLst>
              <p:nextCondLst>
                <p:cond delay="0" evt="onNext">
                  <p:tgtEl>
                    <p:sldTgt/>
                  </p:tgtEl>
                </p:cond>
              </p:nextCondLst>
            </p:seq>
          </p:childTnLst>
        </p:cTn>
      </p:par>
    </p:tnLst>
  </p:timing>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58" name="Picture 2" descr=""/>
          <p:cNvPicPr/>
          <p:nvPr/>
        </p:nvPicPr>
        <p:blipFill>
          <a:blip r:embed="rId1"/>
          <a:srcRect l="0" t="11841" r="0" b="4149"/>
          <a:stretch/>
        </p:blipFill>
        <p:spPr>
          <a:xfrm>
            <a:off x="474480" y="500040"/>
            <a:ext cx="8187840" cy="2620440"/>
          </a:xfrm>
          <a:prstGeom prst="rect">
            <a:avLst/>
          </a:prstGeom>
          <a:ln>
            <a:noFill/>
          </a:ln>
        </p:spPr>
      </p:pic>
      <p:sp>
        <p:nvSpPr>
          <p:cNvPr id="2659" name="CustomShape 1"/>
          <p:cNvSpPr/>
          <p:nvPr/>
        </p:nvSpPr>
        <p:spPr>
          <a:xfrm>
            <a:off x="316080" y="287280"/>
            <a:ext cx="3166560" cy="888840"/>
          </a:xfrm>
          <a:prstGeom prst="rect">
            <a:avLst/>
          </a:prstGeom>
          <a:solidFill>
            <a:schemeClr val="bg1"/>
          </a:solidFill>
          <a:ln>
            <a:noFill/>
          </a:ln>
        </p:spPr>
        <p:style>
          <a:lnRef idx="0"/>
          <a:fillRef idx="0"/>
          <a:effectRef idx="0"/>
          <a:fontRef idx="minor"/>
        </p:style>
      </p:sp>
      <p:pic>
        <p:nvPicPr>
          <p:cNvPr id="2660" name="Picture 3" descr=""/>
          <p:cNvPicPr/>
          <p:nvPr/>
        </p:nvPicPr>
        <p:blipFill>
          <a:blip r:embed="rId2"/>
          <a:stretch/>
        </p:blipFill>
        <p:spPr>
          <a:xfrm>
            <a:off x="496800" y="505800"/>
            <a:ext cx="2893680" cy="664200"/>
          </a:xfrm>
          <a:prstGeom prst="rect">
            <a:avLst/>
          </a:prstGeom>
          <a:ln>
            <a:noFill/>
          </a:ln>
        </p:spPr>
      </p:pic>
      <p:pic>
        <p:nvPicPr>
          <p:cNvPr id="2661" name="Picture 5" descr=""/>
          <p:cNvPicPr/>
          <p:nvPr/>
        </p:nvPicPr>
        <p:blipFill>
          <a:blip r:embed="rId3"/>
          <a:srcRect l="0" t="13729" r="0" b="21570"/>
          <a:stretch/>
        </p:blipFill>
        <p:spPr>
          <a:xfrm>
            <a:off x="468360" y="3193560"/>
            <a:ext cx="6874200" cy="2951640"/>
          </a:xfrm>
          <a:prstGeom prst="rect">
            <a:avLst/>
          </a:prstGeom>
          <a:ln>
            <a:noFill/>
          </a:ln>
        </p:spPr>
      </p:pic>
      <p:pic>
        <p:nvPicPr>
          <p:cNvPr id="2662" name="Picture 8" descr=""/>
          <p:cNvPicPr/>
          <p:nvPr/>
        </p:nvPicPr>
        <p:blipFill>
          <a:blip r:embed="rId4"/>
          <a:srcRect l="41096" t="35616" r="43427" b="40632"/>
          <a:stretch/>
        </p:blipFill>
        <p:spPr>
          <a:xfrm>
            <a:off x="7427160" y="5153040"/>
            <a:ext cx="1208520" cy="984960"/>
          </a:xfrm>
          <a:prstGeom prst="rect">
            <a:avLst/>
          </a:prstGeom>
          <a:ln>
            <a:noFill/>
          </a:ln>
        </p:spPr>
      </p:pic>
    </p:spTree>
  </p:cSld>
  <p:timing>
    <p:tnLst>
      <p:par>
        <p:cTn id="128" dur="indefinite" restart="never" nodeType="tmRoot">
          <p:childTnLst>
            <p:seq>
              <p:cTn id="129"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21" name="Picture 2" descr=""/>
          <p:cNvPicPr/>
          <p:nvPr/>
        </p:nvPicPr>
        <p:blipFill>
          <a:blip r:embed="rId1"/>
          <a:srcRect l="34744" t="19046" r="17154" b="42085"/>
          <a:stretch/>
        </p:blipFill>
        <p:spPr>
          <a:xfrm>
            <a:off x="370440" y="865440"/>
            <a:ext cx="8325360" cy="4204080"/>
          </a:xfrm>
          <a:prstGeom prst="rect">
            <a:avLst/>
          </a:prstGeom>
          <a:ln>
            <a:noFill/>
          </a:ln>
        </p:spPr>
      </p:pic>
      <p:sp>
        <p:nvSpPr>
          <p:cNvPr id="1722" name="CustomShape 1"/>
          <p:cNvSpPr/>
          <p:nvPr/>
        </p:nvSpPr>
        <p:spPr>
          <a:xfrm>
            <a:off x="382680" y="5231520"/>
            <a:ext cx="8468280" cy="742680"/>
          </a:xfrm>
          <a:prstGeom prst="rect">
            <a:avLst/>
          </a:prstGeom>
          <a:noFill/>
          <a:ln>
            <a:noFill/>
          </a:ln>
        </p:spPr>
        <p:style>
          <a:lnRef idx="0"/>
          <a:fillRef idx="0"/>
          <a:effectRef idx="0"/>
          <a:fontRef idx="minor"/>
        </p:style>
        <p:txBody>
          <a:bodyPr lIns="0" rIns="0" tIns="0" bIns="0"/>
          <a:p>
            <a:pPr algn="just">
              <a:lnSpc>
                <a:spcPct val="100000"/>
              </a:lnSpc>
            </a:pPr>
            <a:r>
              <a:rPr b="1" lang="en-US" sz="1100" spc="-1" strike="noStrike">
                <a:solidFill>
                  <a:srgbClr val="000000"/>
                </a:solidFill>
                <a:latin typeface="Arial"/>
              </a:rPr>
              <a:t>FIGURE </a:t>
            </a:r>
            <a:r>
              <a:rPr b="1" lang="en-US" sz="1100" spc="-1" strike="noStrike">
                <a:solidFill>
                  <a:srgbClr val="ff0000"/>
                </a:solidFill>
                <a:latin typeface="Arial"/>
              </a:rPr>
              <a:t>1</a:t>
            </a:r>
            <a:r>
              <a:rPr b="1" lang="en-US" sz="1100" spc="-1" strike="noStrike">
                <a:solidFill>
                  <a:srgbClr val="000000"/>
                </a:solidFill>
                <a:latin typeface="Arial"/>
              </a:rPr>
              <a:t>: Overview of the role of macrophages in RA.</a:t>
            </a:r>
            <a:endParaRPr b="0" lang="en-US" sz="1100" spc="-1" strike="noStrike">
              <a:latin typeface="Arial"/>
            </a:endParaRPr>
          </a:p>
          <a:p>
            <a:pPr algn="just">
              <a:lnSpc>
                <a:spcPct val="100000"/>
              </a:lnSpc>
            </a:pPr>
            <a:r>
              <a:rPr b="0" lang="en-US" sz="1100" spc="-1" strike="noStrike">
                <a:solidFill>
                  <a:srgbClr val="000000"/>
                </a:solidFill>
                <a:latin typeface="Arial"/>
              </a:rPr>
              <a:t>Macrophages produce cytokines which in turn promote inflammation by recruitment of additional immune cells, T-cell polarisation and fibroblast activation. Activated fibroblast secrete RANKL and M-CSF inducing osteoclast differentiation which is enhanced by macrophage derived TNF and others. Immune complexes formed by autoantibodies and antigens activate macrophages. Additionally, macrophages are influenced by cell-cell contact or cytokines produced by T-cells, fibroblasts and innate immune cells.</a:t>
            </a:r>
            <a:endParaRPr b="0" lang="en-US" sz="1100" spc="-1" strike="noStrike">
              <a:latin typeface="Arial"/>
            </a:endParaRPr>
          </a:p>
        </p:txBody>
      </p:sp>
      <p:sp>
        <p:nvSpPr>
          <p:cNvPr id="1723" name="CustomShape 2"/>
          <p:cNvSpPr/>
          <p:nvPr/>
        </p:nvSpPr>
        <p:spPr>
          <a:xfrm>
            <a:off x="3892320" y="6464880"/>
            <a:ext cx="5199120" cy="301320"/>
          </a:xfrm>
          <a:prstGeom prst="rect">
            <a:avLst/>
          </a:prstGeom>
          <a:noFill/>
          <a:ln>
            <a:noFill/>
          </a:ln>
        </p:spPr>
        <p:style>
          <a:lnRef idx="0"/>
          <a:fillRef idx="0"/>
          <a:effectRef idx="0"/>
          <a:fontRef idx="minor"/>
        </p:style>
        <p:txBody>
          <a:bodyPr wrap="none" lIns="87480" rIns="87480" tIns="43920" bIns="43920"/>
          <a:p>
            <a:pPr>
              <a:lnSpc>
                <a:spcPct val="100000"/>
              </a:lnSpc>
            </a:pPr>
            <a:r>
              <a:rPr b="1" lang="en-US" sz="1400" spc="-1" strike="noStrike">
                <a:solidFill>
                  <a:srgbClr val="002060"/>
                </a:solidFill>
                <a:latin typeface="Calibri"/>
              </a:rPr>
              <a:t>(Udalova I, Mantovani A, Feldmann M, Nature Rev Rheumatol 2016)</a:t>
            </a:r>
            <a:endParaRPr b="0" lang="en-US" sz="1400" spc="-1" strike="noStrike">
              <a:latin typeface="Arial"/>
            </a:endParaRPr>
          </a:p>
        </p:txBody>
      </p:sp>
      <p:pic>
        <p:nvPicPr>
          <p:cNvPr id="1724" name="Picture 8" descr=""/>
          <p:cNvPicPr/>
          <p:nvPr/>
        </p:nvPicPr>
        <p:blipFill>
          <a:blip r:embed="rId2"/>
          <a:stretch/>
        </p:blipFill>
        <p:spPr>
          <a:xfrm>
            <a:off x="309960" y="276120"/>
            <a:ext cx="1608480" cy="278640"/>
          </a:xfrm>
          <a:prstGeom prst="rect">
            <a:avLst/>
          </a:prstGeom>
          <a:ln>
            <a:noFill/>
          </a:ln>
        </p:spPr>
      </p:pic>
      <p:pic>
        <p:nvPicPr>
          <p:cNvPr id="1725" name="Immagine 5" descr=""/>
          <p:cNvPicPr/>
          <p:nvPr/>
        </p:nvPicPr>
        <p:blipFill>
          <a:blip r:embed="rId3"/>
          <a:stretch/>
        </p:blipFill>
        <p:spPr>
          <a:xfrm>
            <a:off x="3475440" y="118080"/>
            <a:ext cx="2216880" cy="631080"/>
          </a:xfrm>
          <a:prstGeom prst="rect">
            <a:avLst/>
          </a:prstGeom>
          <a:ln>
            <a:noFill/>
          </a:ln>
        </p:spPr>
      </p:pic>
      <p:pic>
        <p:nvPicPr>
          <p:cNvPr id="1726" name="Picture 8" descr=""/>
          <p:cNvPicPr/>
          <p:nvPr/>
        </p:nvPicPr>
        <p:blipFill>
          <a:blip r:embed="rId4"/>
          <a:srcRect l="41092" t="35616" r="43426" b="40633"/>
          <a:stretch/>
        </p:blipFill>
        <p:spPr>
          <a:xfrm>
            <a:off x="8458200" y="249480"/>
            <a:ext cx="452520" cy="367560"/>
          </a:xfrm>
          <a:prstGeom prst="rect">
            <a:avLst/>
          </a:prstGeom>
          <a:ln>
            <a:noFill/>
          </a:ln>
        </p:spPr>
      </p:pic>
    </p:spTree>
  </p:cSld>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7" name="CustomShape 1"/>
          <p:cNvSpPr/>
          <p:nvPr/>
        </p:nvSpPr>
        <p:spPr>
          <a:xfrm>
            <a:off x="664560" y="717120"/>
            <a:ext cx="7923960" cy="375480"/>
          </a:xfrm>
          <a:prstGeom prst="rect">
            <a:avLst/>
          </a:prstGeom>
          <a:noFill/>
          <a:ln>
            <a:noFill/>
          </a:ln>
        </p:spPr>
        <p:style>
          <a:lnRef idx="0"/>
          <a:fillRef idx="0"/>
          <a:effectRef idx="0"/>
          <a:fontRef idx="minor"/>
        </p:style>
        <p:txBody>
          <a:bodyPr lIns="75600" rIns="75600" tIns="37800" bIns="37800"/>
          <a:p>
            <a:pPr>
              <a:lnSpc>
                <a:spcPct val="100000"/>
              </a:lnSpc>
            </a:pPr>
            <a:r>
              <a:rPr b="1" lang="en-US" sz="1800" spc="-1" strike="noStrike">
                <a:solidFill>
                  <a:srgbClr val="008152"/>
                </a:solidFill>
                <a:latin typeface="Arial"/>
              </a:rPr>
              <a:t>Macrophage plasticity and polarization in pathology: in vivo veritas </a:t>
            </a:r>
            <a:endParaRPr b="0" lang="en-US" sz="1800" spc="-1" strike="noStrike">
              <a:latin typeface="Arial"/>
            </a:endParaRPr>
          </a:p>
        </p:txBody>
      </p:sp>
      <p:pic>
        <p:nvPicPr>
          <p:cNvPr id="1728" name="Picture 1" descr=""/>
          <p:cNvPicPr/>
          <p:nvPr/>
        </p:nvPicPr>
        <p:blipFill>
          <a:blip r:embed="rId1"/>
          <a:stretch/>
        </p:blipFill>
        <p:spPr>
          <a:xfrm>
            <a:off x="1071720" y="1285200"/>
            <a:ext cx="7009560" cy="4938480"/>
          </a:xfrm>
          <a:prstGeom prst="rect">
            <a:avLst/>
          </a:prstGeom>
          <a:ln>
            <a:noFill/>
          </a:ln>
        </p:spPr>
      </p:pic>
      <p:sp>
        <p:nvSpPr>
          <p:cNvPr id="1729" name="CustomShape 2"/>
          <p:cNvSpPr/>
          <p:nvPr/>
        </p:nvSpPr>
        <p:spPr>
          <a:xfrm>
            <a:off x="3743280" y="6390720"/>
            <a:ext cx="5400360" cy="364680"/>
          </a:xfrm>
          <a:prstGeom prst="rect">
            <a:avLst/>
          </a:prstGeom>
          <a:noFill/>
          <a:ln>
            <a:noFill/>
          </a:ln>
        </p:spPr>
        <p:style>
          <a:lnRef idx="0"/>
          <a:fillRef idx="0"/>
          <a:effectRef idx="0"/>
          <a:fontRef idx="minor"/>
        </p:style>
        <p:txBody>
          <a:bodyPr lIns="74880" rIns="74880" tIns="37440" bIns="37440"/>
          <a:p>
            <a:pPr>
              <a:lnSpc>
                <a:spcPct val="100000"/>
              </a:lnSpc>
            </a:pPr>
            <a:r>
              <a:rPr b="1" lang="en-US" sz="1600" spc="-1" strike="noStrike">
                <a:solidFill>
                  <a:srgbClr val="333399"/>
                </a:solidFill>
                <a:latin typeface="Arial"/>
              </a:rPr>
              <a:t>S</a:t>
            </a:r>
            <a:r>
              <a:rPr b="1" lang="en-US" sz="1900" spc="-1" strike="noStrike">
                <a:solidFill>
                  <a:srgbClr val="333399"/>
                </a:solidFill>
                <a:latin typeface="Arial"/>
              </a:rPr>
              <a:t>i</a:t>
            </a:r>
            <a:r>
              <a:rPr b="1" lang="en-US" sz="1600" spc="-1" strike="noStrike">
                <a:solidFill>
                  <a:srgbClr val="333399"/>
                </a:solidFill>
                <a:latin typeface="Arial"/>
              </a:rPr>
              <a:t>ca A and Mantovani A. J. Clin. Invest.  2012</a:t>
            </a:r>
            <a:endParaRPr b="0" lang="en-US" sz="1600" spc="-1" strike="noStrike">
              <a:latin typeface="Arial"/>
            </a:endParaRPr>
          </a:p>
        </p:txBody>
      </p:sp>
      <p:sp>
        <p:nvSpPr>
          <p:cNvPr id="1730" name="CustomShape 3"/>
          <p:cNvSpPr/>
          <p:nvPr/>
        </p:nvSpPr>
        <p:spPr>
          <a:xfrm>
            <a:off x="2170440" y="3832920"/>
            <a:ext cx="914040" cy="1026360"/>
          </a:xfrm>
          <a:prstGeom prst="ellipse">
            <a:avLst/>
          </a:prstGeom>
          <a:noFill/>
          <a:ln w="44280">
            <a:solidFill>
              <a:srgbClr val="ff0000"/>
            </a:solidFill>
            <a:round/>
          </a:ln>
        </p:spPr>
        <p:style>
          <a:lnRef idx="0"/>
          <a:fillRef idx="0"/>
          <a:effectRef idx="0"/>
          <a:fontRef idx="minor"/>
        </p:style>
      </p:sp>
      <p:pic>
        <p:nvPicPr>
          <p:cNvPr id="1731" name="Immagine 10" descr=""/>
          <p:cNvPicPr/>
          <p:nvPr/>
        </p:nvPicPr>
        <p:blipFill>
          <a:blip r:embed="rId2"/>
          <a:stretch/>
        </p:blipFill>
        <p:spPr>
          <a:xfrm>
            <a:off x="3457440" y="48240"/>
            <a:ext cx="2216880" cy="631080"/>
          </a:xfrm>
          <a:prstGeom prst="rect">
            <a:avLst/>
          </a:prstGeom>
          <a:ln>
            <a:noFill/>
          </a:ln>
        </p:spPr>
      </p:pic>
      <p:pic>
        <p:nvPicPr>
          <p:cNvPr id="1732" name="Picture 8" descr=""/>
          <p:cNvPicPr/>
          <p:nvPr/>
        </p:nvPicPr>
        <p:blipFill>
          <a:blip r:embed="rId3"/>
          <a:stretch/>
        </p:blipFill>
        <p:spPr>
          <a:xfrm>
            <a:off x="309960" y="276120"/>
            <a:ext cx="1608480" cy="278640"/>
          </a:xfrm>
          <a:prstGeom prst="rect">
            <a:avLst/>
          </a:prstGeom>
          <a:ln>
            <a:noFill/>
          </a:ln>
        </p:spPr>
      </p:pic>
      <p:pic>
        <p:nvPicPr>
          <p:cNvPr id="1733" name="Picture 8" descr=""/>
          <p:cNvPicPr/>
          <p:nvPr/>
        </p:nvPicPr>
        <p:blipFill>
          <a:blip r:embed="rId4"/>
          <a:srcRect l="41092" t="35616" r="43426" b="40633"/>
          <a:stretch/>
        </p:blipFill>
        <p:spPr>
          <a:xfrm>
            <a:off x="8458200" y="249480"/>
            <a:ext cx="452520" cy="367560"/>
          </a:xfrm>
          <a:prstGeom prst="rect">
            <a:avLst/>
          </a:prstGeom>
          <a:ln>
            <a:noFill/>
          </a:ln>
        </p:spPr>
      </p:pic>
    </p:spTree>
  </p:cSld>
  <p:timing>
    <p:tnLst>
      <p:par>
        <p:cTn id="13" dur="indefinite" restart="never" nodeType="tmRoot">
          <p:childTnLst>
            <p:seq>
              <p:cTn id="14" dur="indefinite" nodeType="mainSeq">
                <p:childTnLst>
                  <p:par>
                    <p:cTn id="15" fill="hold">
                      <p:stCondLst>
                        <p:cond delay="0"/>
                      </p:stCondLst>
                      <p:childTnLst>
                        <p:par>
                          <p:cTn id="16" fill="hold">
                            <p:stCondLst>
                              <p:cond delay="0"/>
                            </p:stCondLst>
                            <p:childTnLst>
                              <p:par>
                                <p:cTn id="17" nodeType="withEffect" fill="hold" presetClass="entr" presetID="2" presetSubtype="4">
                                  <p:stCondLst>
                                    <p:cond delay="0"/>
                                  </p:stCondLst>
                                  <p:childTnLst>
                                    <p:set>
                                      <p:cBhvr>
                                        <p:cTn id="18" dur="1" fill="hold">
                                          <p:stCondLst>
                                            <p:cond delay="0"/>
                                          </p:stCondLst>
                                        </p:cTn>
                                        <p:tgtEl>
                                          <p:spTgt spid="1729"/>
                                        </p:tgtEl>
                                        <p:attrNameLst>
                                          <p:attrName>style.visibility</p:attrName>
                                        </p:attrNameLst>
                                      </p:cBhvr>
                                      <p:to>
                                        <p:strVal val="visible"/>
                                      </p:to>
                                    </p:set>
                                    <p:anim calcmode="lin" valueType="num">
                                      <p:cBhvr additive="repl">
                                        <p:cTn id="19" dur="500" fill="hold"/>
                                        <p:tgtEl>
                                          <p:spTgt spid="1729"/>
                                        </p:tgtEl>
                                        <p:attrNameLst>
                                          <p:attrName>ppt_x</p:attrName>
                                        </p:attrNameLst>
                                      </p:cBhvr>
                                      <p:tavLst>
                                        <p:tav tm="0">
                                          <p:val>
                                            <p:strVal val="#ppt_x"/>
                                          </p:val>
                                        </p:tav>
                                        <p:tav tm="100000">
                                          <p:val>
                                            <p:strVal val="#ppt_x"/>
                                          </p:val>
                                        </p:tav>
                                      </p:tavLst>
                                    </p:anim>
                                    <p:anim calcmode="lin" valueType="num">
                                      <p:cBhvr additive="repl">
                                        <p:cTn id="20" dur="500" fill="hold"/>
                                        <p:tgtEl>
                                          <p:spTgt spid="1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4" name="CustomShape 1"/>
          <p:cNvSpPr/>
          <p:nvPr/>
        </p:nvSpPr>
        <p:spPr>
          <a:xfrm>
            <a:off x="628200" y="675720"/>
            <a:ext cx="7831440" cy="468000"/>
          </a:xfrm>
          <a:prstGeom prst="rect">
            <a:avLst/>
          </a:prstGeom>
          <a:noFill/>
          <a:ln>
            <a:noFill/>
          </a:ln>
        </p:spPr>
        <p:style>
          <a:lnRef idx="0"/>
          <a:fillRef idx="0"/>
          <a:effectRef idx="0"/>
          <a:fontRef idx="minor"/>
        </p:style>
        <p:txBody>
          <a:bodyPr lIns="75600" rIns="75600" tIns="37800" bIns="37800"/>
          <a:p>
            <a:pPr algn="ctr">
              <a:lnSpc>
                <a:spcPct val="100000"/>
              </a:lnSpc>
            </a:pPr>
            <a:r>
              <a:rPr b="1" lang="en-US" sz="2100" spc="-1" strike="noStrike">
                <a:solidFill>
                  <a:srgbClr val="0070c0"/>
                </a:solidFill>
                <a:latin typeface="HelveticaNeueLT Com 55 Roman"/>
              </a:rPr>
              <a:t>INFLAMMATION, MACROPHAGES AND CANCER</a:t>
            </a:r>
            <a:endParaRPr b="0" lang="en-US" sz="2100" spc="-1" strike="noStrike">
              <a:latin typeface="Arial"/>
            </a:endParaRPr>
          </a:p>
        </p:txBody>
      </p:sp>
      <p:pic>
        <p:nvPicPr>
          <p:cNvPr id="1735" name="Picture 8" descr=""/>
          <p:cNvPicPr/>
          <p:nvPr/>
        </p:nvPicPr>
        <p:blipFill>
          <a:blip r:embed="rId1"/>
          <a:stretch/>
        </p:blipFill>
        <p:spPr>
          <a:xfrm>
            <a:off x="249120" y="198000"/>
            <a:ext cx="1360080" cy="264600"/>
          </a:xfrm>
          <a:prstGeom prst="rect">
            <a:avLst/>
          </a:prstGeom>
          <a:ln>
            <a:noFill/>
          </a:ln>
        </p:spPr>
      </p:pic>
      <p:sp>
        <p:nvSpPr>
          <p:cNvPr id="1736" name="CustomShape 2"/>
          <p:cNvSpPr/>
          <p:nvPr/>
        </p:nvSpPr>
        <p:spPr>
          <a:xfrm>
            <a:off x="204840" y="4236120"/>
            <a:ext cx="2679120" cy="624600"/>
          </a:xfrm>
          <a:prstGeom prst="rect">
            <a:avLst/>
          </a:prstGeom>
          <a:noFill/>
          <a:ln>
            <a:noFill/>
          </a:ln>
        </p:spPr>
        <p:style>
          <a:lnRef idx="0"/>
          <a:fillRef idx="0"/>
          <a:effectRef idx="0"/>
          <a:fontRef idx="minor"/>
        </p:style>
        <p:txBody>
          <a:bodyPr lIns="75600" rIns="75600" tIns="37800" bIns="37800"/>
          <a:p>
            <a:pPr>
              <a:lnSpc>
                <a:spcPct val="100000"/>
              </a:lnSpc>
            </a:pPr>
            <a:r>
              <a:rPr b="1" i="1" lang="en-US" sz="1800" spc="-1" strike="noStrike">
                <a:solidFill>
                  <a:srgbClr val="002060"/>
                </a:solidFill>
                <a:latin typeface="Calibri"/>
              </a:rPr>
              <a:t>Balkwill and Mantovani, Lancet 2001</a:t>
            </a:r>
            <a:endParaRPr b="0" lang="en-US" sz="1800" spc="-1" strike="noStrike">
              <a:latin typeface="Arial"/>
            </a:endParaRPr>
          </a:p>
        </p:txBody>
      </p:sp>
      <p:pic>
        <p:nvPicPr>
          <p:cNvPr id="1737" name="Picture 4" descr=""/>
          <p:cNvPicPr/>
          <p:nvPr/>
        </p:nvPicPr>
        <p:blipFill>
          <a:blip r:embed="rId2"/>
          <a:stretch/>
        </p:blipFill>
        <p:spPr>
          <a:xfrm>
            <a:off x="249120" y="1118520"/>
            <a:ext cx="1849680" cy="2578680"/>
          </a:xfrm>
          <a:prstGeom prst="rect">
            <a:avLst/>
          </a:prstGeom>
          <a:ln>
            <a:noFill/>
          </a:ln>
        </p:spPr>
      </p:pic>
      <p:sp>
        <p:nvSpPr>
          <p:cNvPr id="1738" name="CustomShape 3"/>
          <p:cNvSpPr/>
          <p:nvPr/>
        </p:nvSpPr>
        <p:spPr>
          <a:xfrm>
            <a:off x="223560" y="3772440"/>
            <a:ext cx="2199240" cy="500040"/>
          </a:xfrm>
          <a:prstGeom prst="rect">
            <a:avLst/>
          </a:prstGeom>
          <a:noFill/>
          <a:ln>
            <a:noFill/>
          </a:ln>
        </p:spPr>
        <p:style>
          <a:lnRef idx="0"/>
          <a:fillRef idx="0"/>
          <a:effectRef idx="0"/>
          <a:fontRef idx="minor"/>
        </p:style>
        <p:txBody>
          <a:bodyPr wrap="none" lIns="73440" rIns="73440" tIns="36720" bIns="36720"/>
          <a:p>
            <a:pPr>
              <a:lnSpc>
                <a:spcPct val="100000"/>
              </a:lnSpc>
            </a:pPr>
            <a:r>
              <a:rPr b="1" lang="en-US" sz="1400" spc="-1" strike="noStrike" u="sng">
                <a:solidFill>
                  <a:srgbClr val="000000"/>
                </a:solidFill>
                <a:uFillTx/>
                <a:latin typeface="Arial"/>
              </a:rPr>
              <a:t>RUDOLF LUDWIG KARL</a:t>
            </a:r>
            <a:endParaRPr b="0" lang="en-US" sz="1400" spc="-1" strike="noStrike">
              <a:latin typeface="Arial"/>
            </a:endParaRPr>
          </a:p>
          <a:p>
            <a:pPr>
              <a:lnSpc>
                <a:spcPct val="100000"/>
              </a:lnSpc>
            </a:pPr>
            <a:r>
              <a:rPr b="1" lang="en-US" sz="1400" spc="-1" strike="noStrike" u="sng">
                <a:solidFill>
                  <a:srgbClr val="000000"/>
                </a:solidFill>
                <a:uFillTx/>
                <a:latin typeface="Arial"/>
              </a:rPr>
              <a:t>VIRCHOW  (1821-1902)</a:t>
            </a:r>
            <a:endParaRPr b="0" lang="en-US" sz="1400" spc="-1" strike="noStrike">
              <a:latin typeface="Arial"/>
            </a:endParaRPr>
          </a:p>
        </p:txBody>
      </p:sp>
      <p:sp>
        <p:nvSpPr>
          <p:cNvPr id="1739" name="CustomShape 4"/>
          <p:cNvSpPr/>
          <p:nvPr/>
        </p:nvSpPr>
        <p:spPr>
          <a:xfrm>
            <a:off x="292320" y="6126480"/>
            <a:ext cx="2634840" cy="624600"/>
          </a:xfrm>
          <a:prstGeom prst="rect">
            <a:avLst/>
          </a:prstGeom>
          <a:noFill/>
          <a:ln>
            <a:noFill/>
          </a:ln>
        </p:spPr>
        <p:style>
          <a:lnRef idx="0"/>
          <a:fillRef idx="0"/>
          <a:effectRef idx="0"/>
          <a:fontRef idx="minor"/>
        </p:style>
        <p:txBody>
          <a:bodyPr lIns="75600" rIns="75600" tIns="37800" bIns="37800"/>
          <a:p>
            <a:pPr>
              <a:lnSpc>
                <a:spcPct val="100000"/>
              </a:lnSpc>
            </a:pPr>
            <a:r>
              <a:rPr b="1" i="1" lang="en-US" sz="1800" spc="-1" strike="noStrike">
                <a:solidFill>
                  <a:srgbClr val="002060"/>
                </a:solidFill>
                <a:latin typeface="Calibri"/>
              </a:rPr>
              <a:t>(Mantovani  et al. Lancet 2008; Nature 2008)</a:t>
            </a:r>
            <a:endParaRPr b="0" lang="en-US" sz="1800" spc="-1" strike="noStrike">
              <a:latin typeface="Arial"/>
            </a:endParaRPr>
          </a:p>
        </p:txBody>
      </p:sp>
      <p:grpSp>
        <p:nvGrpSpPr>
          <p:cNvPr id="1740" name="Group 5"/>
          <p:cNvGrpSpPr/>
          <p:nvPr/>
        </p:nvGrpSpPr>
        <p:grpSpPr>
          <a:xfrm>
            <a:off x="3284640" y="4157640"/>
            <a:ext cx="2086920" cy="2087280"/>
            <a:chOff x="3284640" y="4157640"/>
            <a:chExt cx="2086920" cy="2087280"/>
          </a:xfrm>
        </p:grpSpPr>
        <p:pic>
          <p:nvPicPr>
            <p:cNvPr id="1741" name="Picture 20" descr=""/>
            <p:cNvPicPr/>
            <p:nvPr/>
          </p:nvPicPr>
          <p:blipFill>
            <a:blip r:embed="rId3"/>
            <a:stretch/>
          </p:blipFill>
          <p:spPr>
            <a:xfrm>
              <a:off x="3284640" y="4157640"/>
              <a:ext cx="1954440" cy="2087280"/>
            </a:xfrm>
            <a:prstGeom prst="rect">
              <a:avLst/>
            </a:prstGeom>
            <a:ln>
              <a:noFill/>
            </a:ln>
          </p:spPr>
        </p:pic>
        <p:sp>
          <p:nvSpPr>
            <p:cNvPr id="1742" name="CustomShape 6"/>
            <p:cNvSpPr/>
            <p:nvPr/>
          </p:nvSpPr>
          <p:spPr>
            <a:xfrm>
              <a:off x="3927240" y="4157640"/>
              <a:ext cx="1444320" cy="242640"/>
            </a:xfrm>
            <a:prstGeom prst="rect">
              <a:avLst/>
            </a:prstGeom>
            <a:solidFill>
              <a:schemeClr val="bg1"/>
            </a:solidFill>
            <a:ln>
              <a:noFill/>
            </a:ln>
          </p:spPr>
          <p:style>
            <a:lnRef idx="0"/>
            <a:fillRef idx="0"/>
            <a:effectRef idx="0"/>
            <a:fontRef idx="minor"/>
          </p:style>
          <p:txBody>
            <a:bodyPr lIns="90000" rIns="90000" tIns="45000" bIns="45000"/>
            <a:p>
              <a:pPr>
                <a:lnSpc>
                  <a:spcPct val="100000"/>
                </a:lnSpc>
                <a:spcBef>
                  <a:spcPts val="499"/>
                </a:spcBef>
              </a:pPr>
              <a:r>
                <a:rPr b="0" lang="en-US" sz="1000" spc="-1" strike="noStrike">
                  <a:solidFill>
                    <a:srgbClr val="000000"/>
                  </a:solidFill>
                  <a:latin typeface="Arial"/>
                </a:rPr>
                <a:t>In Vitro and in vivo</a:t>
              </a:r>
              <a:endParaRPr b="0" lang="en-US" sz="1000" spc="-1" strike="noStrike">
                <a:latin typeface="Arial"/>
              </a:endParaRPr>
            </a:p>
          </p:txBody>
        </p:sp>
      </p:grpSp>
      <p:sp>
        <p:nvSpPr>
          <p:cNvPr id="1743" name="CustomShape 7"/>
          <p:cNvSpPr/>
          <p:nvPr/>
        </p:nvSpPr>
        <p:spPr>
          <a:xfrm>
            <a:off x="3284640" y="6280200"/>
            <a:ext cx="2087280" cy="320040"/>
          </a:xfrm>
          <a:prstGeom prst="rect">
            <a:avLst/>
          </a:prstGeom>
          <a:noFill/>
          <a:ln>
            <a:noFill/>
          </a:ln>
        </p:spPr>
        <p:style>
          <a:lnRef idx="0"/>
          <a:fillRef idx="0"/>
          <a:effectRef idx="0"/>
          <a:fontRef idx="minor"/>
        </p:style>
        <p:txBody>
          <a:bodyPr lIns="75600" rIns="75600" tIns="38160" bIns="38160"/>
          <a:p>
            <a:pPr>
              <a:lnSpc>
                <a:spcPct val="100000"/>
              </a:lnSpc>
            </a:pPr>
            <a:r>
              <a:rPr b="1" lang="en-US" sz="1600" spc="-1" strike="noStrike">
                <a:solidFill>
                  <a:srgbClr val="333399"/>
                </a:solidFill>
                <a:latin typeface="Arial"/>
              </a:rPr>
              <a:t>(Mantovani A. 1978)</a:t>
            </a:r>
            <a:endParaRPr b="0" lang="en-US" sz="1600" spc="-1" strike="noStrike">
              <a:latin typeface="Arial"/>
            </a:endParaRPr>
          </a:p>
        </p:txBody>
      </p:sp>
      <p:pic>
        <p:nvPicPr>
          <p:cNvPr id="1744" name="Picture 17" descr=""/>
          <p:cNvPicPr/>
          <p:nvPr/>
        </p:nvPicPr>
        <p:blipFill>
          <a:blip r:embed="rId4"/>
          <a:srcRect l="53371" t="28986" r="0" b="21045"/>
          <a:stretch/>
        </p:blipFill>
        <p:spPr>
          <a:xfrm>
            <a:off x="6344640" y="4236120"/>
            <a:ext cx="2663640" cy="1929960"/>
          </a:xfrm>
          <a:prstGeom prst="rect">
            <a:avLst/>
          </a:prstGeom>
          <a:ln w="9360">
            <a:solidFill>
              <a:schemeClr val="tx1"/>
            </a:solidFill>
            <a:miter/>
          </a:ln>
        </p:spPr>
      </p:pic>
      <p:sp>
        <p:nvSpPr>
          <p:cNvPr id="1745" name="CustomShape 8"/>
          <p:cNvSpPr/>
          <p:nvPr/>
        </p:nvSpPr>
        <p:spPr>
          <a:xfrm>
            <a:off x="6335640" y="6280200"/>
            <a:ext cx="2855880" cy="320040"/>
          </a:xfrm>
          <a:prstGeom prst="rect">
            <a:avLst/>
          </a:prstGeom>
          <a:noFill/>
          <a:ln>
            <a:noFill/>
          </a:ln>
        </p:spPr>
        <p:style>
          <a:lnRef idx="0"/>
          <a:fillRef idx="0"/>
          <a:effectRef idx="0"/>
          <a:fontRef idx="minor"/>
        </p:style>
        <p:txBody>
          <a:bodyPr wrap="none" lIns="75600" rIns="75600" tIns="38160" bIns="38160"/>
          <a:p>
            <a:pPr algn="ctr">
              <a:lnSpc>
                <a:spcPct val="100000"/>
              </a:lnSpc>
            </a:pPr>
            <a:r>
              <a:rPr b="1" lang="en-US" sz="1600" spc="-1" strike="noStrike">
                <a:solidFill>
                  <a:srgbClr val="333399"/>
                </a:solidFill>
                <a:latin typeface="Arial"/>
              </a:rPr>
              <a:t>(Bottazzi et al Science 1983)</a:t>
            </a:r>
            <a:endParaRPr b="0" lang="en-US" sz="1600" spc="-1" strike="noStrike">
              <a:latin typeface="Arial"/>
            </a:endParaRPr>
          </a:p>
        </p:txBody>
      </p:sp>
      <p:pic>
        <p:nvPicPr>
          <p:cNvPr id="1746" name="Picture 2" descr=""/>
          <p:cNvPicPr/>
          <p:nvPr/>
        </p:nvPicPr>
        <p:blipFill>
          <a:blip r:embed="rId5"/>
          <a:stretch/>
        </p:blipFill>
        <p:spPr>
          <a:xfrm>
            <a:off x="3342600" y="1118520"/>
            <a:ext cx="2420280" cy="1797480"/>
          </a:xfrm>
          <a:prstGeom prst="rect">
            <a:avLst/>
          </a:prstGeom>
          <a:ln>
            <a:noFill/>
          </a:ln>
        </p:spPr>
      </p:pic>
      <p:sp>
        <p:nvSpPr>
          <p:cNvPr id="1747" name="CustomShape 9"/>
          <p:cNvSpPr/>
          <p:nvPr/>
        </p:nvSpPr>
        <p:spPr>
          <a:xfrm>
            <a:off x="2884320" y="2919600"/>
            <a:ext cx="3281760" cy="870480"/>
          </a:xfrm>
          <a:prstGeom prst="rect">
            <a:avLst/>
          </a:prstGeom>
          <a:noFill/>
          <a:ln>
            <a:noFill/>
          </a:ln>
        </p:spPr>
        <p:style>
          <a:lnRef idx="0"/>
          <a:fillRef idx="0"/>
          <a:effectRef idx="0"/>
          <a:fontRef idx="minor"/>
        </p:style>
        <p:txBody>
          <a:bodyPr lIns="78840" rIns="78840" tIns="39600" bIns="39600"/>
          <a:p>
            <a:pPr algn="ctr">
              <a:lnSpc>
                <a:spcPct val="100000"/>
              </a:lnSpc>
            </a:pPr>
            <a:r>
              <a:rPr b="1" lang="en-US" sz="1600" spc="-1" strike="noStrike">
                <a:solidFill>
                  <a:srgbClr val="953735"/>
                </a:solidFill>
                <a:latin typeface="Arial"/>
                <a:ea typeface="MS PGothic"/>
              </a:rPr>
              <a:t>Ilya Mechnikov </a:t>
            </a:r>
            <a:r>
              <a:rPr b="1" lang="en-US" sz="1600" spc="-1" strike="noStrike">
                <a:solidFill>
                  <a:srgbClr val="404040"/>
                </a:solidFill>
                <a:latin typeface="Arial"/>
                <a:ea typeface="MS PGothic"/>
              </a:rPr>
              <a:t>(1845-1916)</a:t>
            </a:r>
            <a:endParaRPr b="0" lang="en-US" sz="1600" spc="-1" strike="noStrike">
              <a:latin typeface="Arial"/>
            </a:endParaRPr>
          </a:p>
          <a:p>
            <a:pPr algn="ctr">
              <a:lnSpc>
                <a:spcPct val="100000"/>
              </a:lnSpc>
            </a:pPr>
            <a:r>
              <a:rPr b="0" lang="en-US" sz="1200" spc="-1" strike="noStrike">
                <a:solidFill>
                  <a:srgbClr val="404040"/>
                </a:solidFill>
                <a:latin typeface="Arial"/>
                <a:ea typeface="MS PGothic"/>
              </a:rPr>
              <a:t>The Nobel Prize in Physiology and Medicine 1908</a:t>
            </a:r>
            <a:endParaRPr b="0" lang="en-US" sz="1200" spc="-1" strike="noStrike">
              <a:latin typeface="Arial"/>
            </a:endParaRPr>
          </a:p>
          <a:p>
            <a:pPr algn="ctr">
              <a:lnSpc>
                <a:spcPct val="100000"/>
              </a:lnSpc>
            </a:pPr>
            <a:endParaRPr b="0" lang="en-US" sz="1200" spc="-1" strike="noStrike">
              <a:latin typeface="Arial"/>
            </a:endParaRPr>
          </a:p>
        </p:txBody>
      </p:sp>
      <p:sp>
        <p:nvSpPr>
          <p:cNvPr id="1748" name="CustomShape 10"/>
          <p:cNvSpPr/>
          <p:nvPr/>
        </p:nvSpPr>
        <p:spPr>
          <a:xfrm>
            <a:off x="5871600" y="3545640"/>
            <a:ext cx="3344760" cy="443160"/>
          </a:xfrm>
          <a:prstGeom prst="rect">
            <a:avLst/>
          </a:prstGeom>
          <a:noFill/>
          <a:ln>
            <a:noFill/>
          </a:ln>
        </p:spPr>
        <p:style>
          <a:lnRef idx="0"/>
          <a:fillRef idx="0"/>
          <a:effectRef idx="0"/>
          <a:fontRef idx="minor"/>
        </p:style>
        <p:txBody>
          <a:bodyPr wrap="none" lIns="77760" rIns="77760" tIns="38880" bIns="38880"/>
          <a:p>
            <a:pPr algn="ctr">
              <a:lnSpc>
                <a:spcPct val="100000"/>
              </a:lnSpc>
            </a:pPr>
            <a:r>
              <a:rPr b="1" lang="en-US" sz="1200" spc="-1" strike="noStrike">
                <a:solidFill>
                  <a:srgbClr val="002060"/>
                </a:solidFill>
                <a:latin typeface="Arial"/>
              </a:rPr>
              <a:t>(TAM: Robert Evans, Transplantation, 1972; </a:t>
            </a:r>
            <a:endParaRPr b="0" lang="en-US" sz="1200" spc="-1" strike="noStrike">
              <a:latin typeface="Arial"/>
            </a:endParaRPr>
          </a:p>
          <a:p>
            <a:pPr algn="ctr">
              <a:lnSpc>
                <a:spcPct val="100000"/>
              </a:lnSpc>
            </a:pPr>
            <a:r>
              <a:rPr b="1" lang="en-US" sz="1200" spc="-1" strike="noStrike">
                <a:solidFill>
                  <a:srgbClr val="002060"/>
                </a:solidFill>
                <a:latin typeface="Arial"/>
              </a:rPr>
              <a:t>Evans and Alexander, Nature, 1970)</a:t>
            </a:r>
            <a:endParaRPr b="0" lang="en-US" sz="1200" spc="-1" strike="noStrike">
              <a:latin typeface="Arial"/>
            </a:endParaRPr>
          </a:p>
        </p:txBody>
      </p:sp>
      <p:pic>
        <p:nvPicPr>
          <p:cNvPr id="1749" name="Picture 2" descr=""/>
          <p:cNvPicPr/>
          <p:nvPr/>
        </p:nvPicPr>
        <p:blipFill>
          <a:blip r:embed="rId6"/>
          <a:stretch/>
        </p:blipFill>
        <p:spPr>
          <a:xfrm>
            <a:off x="7017840" y="1118520"/>
            <a:ext cx="1514160" cy="2353320"/>
          </a:xfrm>
          <a:prstGeom prst="rect">
            <a:avLst/>
          </a:prstGeom>
          <a:ln>
            <a:noFill/>
          </a:ln>
        </p:spPr>
      </p:pic>
      <p:pic>
        <p:nvPicPr>
          <p:cNvPr id="1750" name="Immagine 4" descr=""/>
          <p:cNvPicPr/>
          <p:nvPr/>
        </p:nvPicPr>
        <p:blipFill>
          <a:blip r:embed="rId7"/>
          <a:srcRect l="34575" t="28784" r="27254" b="26166"/>
          <a:stretch/>
        </p:blipFill>
        <p:spPr>
          <a:xfrm>
            <a:off x="117720" y="4857480"/>
            <a:ext cx="2809080" cy="1306080"/>
          </a:xfrm>
          <a:prstGeom prst="rect">
            <a:avLst/>
          </a:prstGeom>
          <a:ln>
            <a:noFill/>
          </a:ln>
        </p:spPr>
      </p:pic>
      <p:pic>
        <p:nvPicPr>
          <p:cNvPr id="1751" name="Immagine 19" descr=""/>
          <p:cNvPicPr/>
          <p:nvPr/>
        </p:nvPicPr>
        <p:blipFill>
          <a:blip r:embed="rId8"/>
          <a:stretch/>
        </p:blipFill>
        <p:spPr>
          <a:xfrm>
            <a:off x="3450960" y="7560"/>
            <a:ext cx="2216880" cy="631080"/>
          </a:xfrm>
          <a:prstGeom prst="rect">
            <a:avLst/>
          </a:prstGeom>
          <a:ln>
            <a:noFill/>
          </a:ln>
        </p:spPr>
      </p:pic>
      <p:pic>
        <p:nvPicPr>
          <p:cNvPr id="1752" name="Picture 8" descr=""/>
          <p:cNvPicPr/>
          <p:nvPr/>
        </p:nvPicPr>
        <p:blipFill>
          <a:blip r:embed="rId9"/>
          <a:srcRect l="41096" t="35616" r="43427" b="40632"/>
          <a:stretch/>
        </p:blipFill>
        <p:spPr>
          <a:xfrm>
            <a:off x="8507520" y="111960"/>
            <a:ext cx="468360" cy="380880"/>
          </a:xfrm>
          <a:prstGeom prst="rect">
            <a:avLst/>
          </a:prstGeom>
          <a:ln>
            <a:noFill/>
          </a:ln>
        </p:spPr>
      </p:pic>
    </p:spTree>
  </p:cSld>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3" name="CustomShape 1"/>
          <p:cNvSpPr/>
          <p:nvPr/>
        </p:nvSpPr>
        <p:spPr>
          <a:xfrm>
            <a:off x="3556080" y="3515760"/>
            <a:ext cx="826200" cy="347760"/>
          </a:xfrm>
          <a:prstGeom prst="rect">
            <a:avLst/>
          </a:prstGeom>
          <a:solidFill>
            <a:schemeClr val="accent4">
              <a:lumMod val="20000"/>
              <a:lumOff val="80000"/>
            </a:schemeClr>
          </a:solidFill>
          <a:ln w="3240">
            <a:round/>
          </a:ln>
        </p:spPr>
        <p:style>
          <a:lnRef idx="2">
            <a:schemeClr val="accent1">
              <a:shade val="50000"/>
            </a:schemeClr>
          </a:lnRef>
          <a:fillRef idx="1">
            <a:schemeClr val="accent1"/>
          </a:fillRef>
          <a:effectRef idx="0">
            <a:schemeClr val="accent1"/>
          </a:effectRef>
          <a:fontRef idx="minor"/>
        </p:style>
      </p:sp>
      <p:pic>
        <p:nvPicPr>
          <p:cNvPr id="1754" name="Picture 8" descr=""/>
          <p:cNvPicPr/>
          <p:nvPr/>
        </p:nvPicPr>
        <p:blipFill>
          <a:blip r:embed="rId1"/>
          <a:stretch/>
        </p:blipFill>
        <p:spPr>
          <a:xfrm>
            <a:off x="332640" y="453960"/>
            <a:ext cx="1500120" cy="275040"/>
          </a:xfrm>
          <a:prstGeom prst="rect">
            <a:avLst/>
          </a:prstGeom>
          <a:ln>
            <a:noFill/>
          </a:ln>
        </p:spPr>
      </p:pic>
      <p:pic>
        <p:nvPicPr>
          <p:cNvPr id="1755" name="Picture 2" descr=""/>
          <p:cNvPicPr/>
          <p:nvPr/>
        </p:nvPicPr>
        <p:blipFill>
          <a:blip r:embed="rId2"/>
          <a:stretch/>
        </p:blipFill>
        <p:spPr>
          <a:xfrm>
            <a:off x="283320" y="2112480"/>
            <a:ext cx="4426920" cy="2761560"/>
          </a:xfrm>
          <a:prstGeom prst="rect">
            <a:avLst/>
          </a:prstGeom>
          <a:ln>
            <a:noFill/>
          </a:ln>
        </p:spPr>
      </p:pic>
      <p:pic>
        <p:nvPicPr>
          <p:cNvPr id="1756" name="Picture 9" descr=""/>
          <p:cNvPicPr/>
          <p:nvPr/>
        </p:nvPicPr>
        <p:blipFill>
          <a:blip r:embed="rId3"/>
          <a:stretch/>
        </p:blipFill>
        <p:spPr>
          <a:xfrm>
            <a:off x="4610520" y="1676160"/>
            <a:ext cx="4243320" cy="2842200"/>
          </a:xfrm>
          <a:prstGeom prst="rect">
            <a:avLst/>
          </a:prstGeom>
          <a:ln>
            <a:noFill/>
          </a:ln>
        </p:spPr>
      </p:pic>
      <p:pic>
        <p:nvPicPr>
          <p:cNvPr id="1757" name="Picture 2" descr=""/>
          <p:cNvPicPr/>
          <p:nvPr/>
        </p:nvPicPr>
        <p:blipFill>
          <a:blip r:embed="rId4"/>
          <a:srcRect l="34483" t="23760" r="28573" b="21147"/>
          <a:stretch/>
        </p:blipFill>
        <p:spPr>
          <a:xfrm>
            <a:off x="4788000" y="1867680"/>
            <a:ext cx="4005360" cy="2783160"/>
          </a:xfrm>
          <a:prstGeom prst="rect">
            <a:avLst/>
          </a:prstGeom>
          <a:ln>
            <a:noFill/>
          </a:ln>
        </p:spPr>
      </p:pic>
      <p:pic>
        <p:nvPicPr>
          <p:cNvPr id="1758" name="Picture 5" descr=""/>
          <p:cNvPicPr/>
          <p:nvPr/>
        </p:nvPicPr>
        <p:blipFill>
          <a:blip r:embed="rId5"/>
          <a:stretch/>
        </p:blipFill>
        <p:spPr>
          <a:xfrm>
            <a:off x="4580280" y="1967400"/>
            <a:ext cx="4304520" cy="2706840"/>
          </a:xfrm>
          <a:prstGeom prst="rect">
            <a:avLst/>
          </a:prstGeom>
          <a:ln>
            <a:noFill/>
          </a:ln>
        </p:spPr>
      </p:pic>
      <p:sp>
        <p:nvSpPr>
          <p:cNvPr id="1759" name="CustomShape 2"/>
          <p:cNvSpPr/>
          <p:nvPr/>
        </p:nvSpPr>
        <p:spPr>
          <a:xfrm flipH="1">
            <a:off x="3303000" y="3028320"/>
            <a:ext cx="322560" cy="185760"/>
          </a:xfrm>
          <a:custGeom>
            <a:avLst/>
            <a:gdLst/>
            <a:ahLst/>
            <a:rect l="l" t="t" r="r" b="b"/>
            <a:pathLst>
              <a:path w="21600" h="21600">
                <a:moveTo>
                  <a:pt x="0" y="0"/>
                </a:moveTo>
                <a:lnTo>
                  <a:pt x="21600" y="21600"/>
                </a:lnTo>
              </a:path>
            </a:pathLst>
          </a:custGeom>
          <a:noFill/>
          <a:ln>
            <a:round/>
            <a:tailEnd len="med" type="triangle" w="med"/>
          </a:ln>
          <a:effectLst>
            <a:outerShdw blurRad="40000" dir="5400000" dist="20000" rotWithShape="0">
              <a:srgbClr val="000000">
                <a:alpha val="38000"/>
              </a:srgbClr>
            </a:outerShdw>
          </a:effectLst>
        </p:spPr>
        <p:style>
          <a:lnRef idx="2">
            <a:schemeClr val="dk1"/>
          </a:lnRef>
          <a:fillRef idx="0">
            <a:schemeClr val="dk1"/>
          </a:fillRef>
          <a:effectRef idx="1">
            <a:schemeClr val="dk1"/>
          </a:effectRef>
          <a:fontRef idx="minor"/>
        </p:style>
      </p:sp>
      <p:sp>
        <p:nvSpPr>
          <p:cNvPr id="1760" name="CustomShape 3"/>
          <p:cNvSpPr/>
          <p:nvPr/>
        </p:nvSpPr>
        <p:spPr>
          <a:xfrm>
            <a:off x="1703160" y="5775120"/>
            <a:ext cx="7433640" cy="510120"/>
          </a:xfrm>
          <a:prstGeom prst="rect">
            <a:avLst/>
          </a:prstGeom>
          <a:noFill/>
          <a:ln>
            <a:noFill/>
          </a:ln>
        </p:spPr>
        <p:style>
          <a:lnRef idx="0"/>
          <a:fillRef idx="0"/>
          <a:effectRef idx="0"/>
          <a:fontRef idx="minor"/>
        </p:style>
        <p:txBody>
          <a:bodyPr lIns="83520" rIns="83520" tIns="41760" bIns="41760"/>
          <a:p>
            <a:pPr>
              <a:lnSpc>
                <a:spcPct val="100000"/>
              </a:lnSpc>
            </a:pPr>
            <a:r>
              <a:rPr b="1" i="1" lang="en-US" sz="1400" spc="-1" strike="noStrike">
                <a:solidFill>
                  <a:srgbClr val="0070c0"/>
                </a:solidFill>
                <a:latin typeface="Calibri"/>
              </a:rPr>
              <a:t>(e.g. Mantovani, Sica, Allavena, Balkwill, Nature, 2008; Mantovani, Nature, 2009; Hanahan and Weinberg, Cell, 2000; Cell, 2011; Reis et al, Nature Rev Immunol, 2018; Bonavita et al, Cell, 2015)</a:t>
            </a:r>
            <a:endParaRPr b="0" lang="en-US" sz="1400" spc="-1" strike="noStrike">
              <a:latin typeface="Arial"/>
            </a:endParaRPr>
          </a:p>
        </p:txBody>
      </p:sp>
      <p:sp>
        <p:nvSpPr>
          <p:cNvPr id="1761" name="CustomShape 4"/>
          <p:cNvSpPr/>
          <p:nvPr/>
        </p:nvSpPr>
        <p:spPr>
          <a:xfrm>
            <a:off x="1324080" y="3398400"/>
            <a:ext cx="285120" cy="360"/>
          </a:xfrm>
          <a:custGeom>
            <a:avLst/>
            <a:gdLst/>
            <a:ahLst/>
            <a:rect l="l" t="t" r="r" b="b"/>
            <a:pathLst>
              <a:path w="21600" h="21600">
                <a:moveTo>
                  <a:pt x="0" y="0"/>
                </a:moveTo>
                <a:lnTo>
                  <a:pt x="21600" y="21600"/>
                </a:lnTo>
              </a:path>
            </a:pathLst>
          </a:custGeom>
          <a:noFill/>
          <a:ln>
            <a:round/>
            <a:tailEnd len="med" type="triangle" w="med"/>
          </a:ln>
          <a:effectLst>
            <a:outerShdw blurRad="40000" dir="5400000" dist="20000" rotWithShape="0">
              <a:srgbClr val="000000">
                <a:alpha val="38000"/>
              </a:srgbClr>
            </a:outerShdw>
          </a:effectLst>
        </p:spPr>
        <p:style>
          <a:lnRef idx="2">
            <a:schemeClr val="dk1"/>
          </a:lnRef>
          <a:fillRef idx="0">
            <a:schemeClr val="dk1"/>
          </a:fillRef>
          <a:effectRef idx="1">
            <a:schemeClr val="dk1"/>
          </a:effectRef>
          <a:fontRef idx="minor"/>
        </p:style>
      </p:sp>
      <p:sp>
        <p:nvSpPr>
          <p:cNvPr id="1762" name="CustomShape 5"/>
          <p:cNvSpPr/>
          <p:nvPr/>
        </p:nvSpPr>
        <p:spPr>
          <a:xfrm>
            <a:off x="430560" y="4032360"/>
            <a:ext cx="1183680" cy="219960"/>
          </a:xfrm>
          <a:prstGeom prst="rect">
            <a:avLst/>
          </a:prstGeom>
          <a:noFill/>
          <a:ln>
            <a:noFill/>
          </a:ln>
        </p:spPr>
        <p:style>
          <a:lnRef idx="0"/>
          <a:fillRef idx="0"/>
          <a:effectRef idx="0"/>
          <a:fontRef idx="minor"/>
        </p:style>
        <p:txBody>
          <a:bodyPr lIns="90000" rIns="90000" tIns="45000" bIns="45000"/>
          <a:p>
            <a:pPr>
              <a:lnSpc>
                <a:spcPct val="100000"/>
              </a:lnSpc>
            </a:pPr>
            <a:r>
              <a:rPr b="0" lang="en-US" sz="850" spc="-1" strike="noStrike">
                <a:solidFill>
                  <a:srgbClr val="000000"/>
                </a:solidFill>
                <a:latin typeface="Calibri"/>
              </a:rPr>
              <a:t>Complement / PTX3</a:t>
            </a:r>
            <a:endParaRPr b="0" lang="en-US" sz="850" spc="-1" strike="noStrike">
              <a:latin typeface="Arial"/>
            </a:endParaRPr>
          </a:p>
        </p:txBody>
      </p:sp>
      <p:pic>
        <p:nvPicPr>
          <p:cNvPr id="1763" name="Picture 8" descr=""/>
          <p:cNvPicPr/>
          <p:nvPr/>
        </p:nvPicPr>
        <p:blipFill>
          <a:blip r:embed="rId6"/>
          <a:srcRect l="41096" t="35617" r="43427" b="40615"/>
          <a:stretch/>
        </p:blipFill>
        <p:spPr>
          <a:xfrm>
            <a:off x="8323560" y="362160"/>
            <a:ext cx="441720" cy="358920"/>
          </a:xfrm>
          <a:prstGeom prst="rect">
            <a:avLst/>
          </a:prstGeom>
          <a:ln>
            <a:noFill/>
          </a:ln>
        </p:spPr>
      </p:pic>
      <p:sp>
        <p:nvSpPr>
          <p:cNvPr id="1764" name="CustomShape 6"/>
          <p:cNvSpPr/>
          <p:nvPr/>
        </p:nvSpPr>
        <p:spPr>
          <a:xfrm>
            <a:off x="5526360" y="1867680"/>
            <a:ext cx="1205640" cy="9972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1765" name="CustomShape 7"/>
          <p:cNvSpPr/>
          <p:nvPr/>
        </p:nvSpPr>
        <p:spPr>
          <a:xfrm>
            <a:off x="3556080" y="3353760"/>
            <a:ext cx="917280" cy="349560"/>
          </a:xfrm>
          <a:prstGeom prst="rect">
            <a:avLst/>
          </a:prstGeom>
          <a:solidFill>
            <a:schemeClr val="accent4">
              <a:lumMod val="20000"/>
              <a:lumOff val="80000"/>
            </a:schemeClr>
          </a:solidFill>
          <a:ln>
            <a:solidFill>
              <a:schemeClr val="accent4">
                <a:lumMod val="20000"/>
                <a:lumOff val="80000"/>
              </a:schemeClr>
            </a:solidFill>
          </a:ln>
        </p:spPr>
        <p:style>
          <a:lnRef idx="0"/>
          <a:fillRef idx="0"/>
          <a:effectRef idx="0"/>
          <a:fontRef idx="minor"/>
        </p:style>
        <p:txBody>
          <a:bodyPr lIns="90000" rIns="90000" tIns="45000" bIns="45000"/>
          <a:p>
            <a:pPr>
              <a:lnSpc>
                <a:spcPct val="100000"/>
              </a:lnSpc>
            </a:pPr>
            <a:r>
              <a:rPr b="0" lang="en-US" sz="850" spc="-1" strike="noStrike">
                <a:solidFill>
                  <a:srgbClr val="000000"/>
                </a:solidFill>
                <a:latin typeface="Calibri"/>
              </a:rPr>
              <a:t>Cellular Innate </a:t>
            </a:r>
            <a:endParaRPr b="0" lang="en-US" sz="850" spc="-1" strike="noStrike">
              <a:latin typeface="Arial"/>
            </a:endParaRPr>
          </a:p>
          <a:p>
            <a:pPr>
              <a:lnSpc>
                <a:spcPct val="100000"/>
              </a:lnSpc>
            </a:pPr>
            <a:r>
              <a:rPr b="0" lang="en-US" sz="850" spc="-1" strike="noStrike">
                <a:solidFill>
                  <a:srgbClr val="000000"/>
                </a:solidFill>
                <a:latin typeface="Calibri"/>
              </a:rPr>
              <a:t>Immunity</a:t>
            </a:r>
            <a:endParaRPr b="0" lang="en-US" sz="850" spc="-1" strike="noStrike">
              <a:latin typeface="Arial"/>
            </a:endParaRPr>
          </a:p>
        </p:txBody>
      </p:sp>
      <p:sp>
        <p:nvSpPr>
          <p:cNvPr id="1766" name="CustomShape 8"/>
          <p:cNvSpPr/>
          <p:nvPr/>
        </p:nvSpPr>
        <p:spPr>
          <a:xfrm>
            <a:off x="3556080" y="3353760"/>
            <a:ext cx="826200" cy="335520"/>
          </a:xfrm>
          <a:prstGeom prst="rect">
            <a:avLst/>
          </a:prstGeom>
          <a:noFill/>
          <a:ln w="3240">
            <a:solidFill>
              <a:schemeClr val="accent4">
                <a:lumMod val="20000"/>
                <a:lumOff val="80000"/>
              </a:schemeClr>
            </a:solidFill>
            <a:round/>
          </a:ln>
        </p:spPr>
        <p:style>
          <a:lnRef idx="2">
            <a:schemeClr val="accent1">
              <a:shade val="50000"/>
            </a:schemeClr>
          </a:lnRef>
          <a:fillRef idx="1">
            <a:schemeClr val="accent1"/>
          </a:fillRef>
          <a:effectRef idx="0">
            <a:schemeClr val="accent1"/>
          </a:effectRef>
          <a:fontRef idx="minor"/>
        </p:style>
      </p:sp>
      <p:sp>
        <p:nvSpPr>
          <p:cNvPr id="1767" name="CustomShape 9"/>
          <p:cNvSpPr/>
          <p:nvPr/>
        </p:nvSpPr>
        <p:spPr>
          <a:xfrm>
            <a:off x="396000" y="3348720"/>
            <a:ext cx="890640" cy="349560"/>
          </a:xfrm>
          <a:prstGeom prst="rect">
            <a:avLst/>
          </a:prstGeom>
          <a:solidFill>
            <a:schemeClr val="accent4">
              <a:lumMod val="20000"/>
              <a:lumOff val="80000"/>
            </a:schemeClr>
          </a:solidFill>
          <a:ln>
            <a:noFill/>
          </a:ln>
        </p:spPr>
        <p:style>
          <a:lnRef idx="0"/>
          <a:fillRef idx="0"/>
          <a:effectRef idx="0"/>
          <a:fontRef idx="minor"/>
        </p:style>
        <p:txBody>
          <a:bodyPr lIns="90000" rIns="90000" tIns="45000" bIns="45000"/>
          <a:p>
            <a:pPr>
              <a:lnSpc>
                <a:spcPct val="100000"/>
              </a:lnSpc>
            </a:pPr>
            <a:r>
              <a:rPr b="0" lang="en-US" sz="850" spc="-1" strike="noStrike">
                <a:solidFill>
                  <a:srgbClr val="000000"/>
                </a:solidFill>
                <a:latin typeface="Calibri"/>
              </a:rPr>
              <a:t>Humoral Innate Immunity</a:t>
            </a:r>
            <a:endParaRPr b="0" lang="en-US" sz="850" spc="-1" strike="noStrike">
              <a:latin typeface="Arial"/>
            </a:endParaRPr>
          </a:p>
        </p:txBody>
      </p:sp>
      <p:sp>
        <p:nvSpPr>
          <p:cNvPr id="1768" name="CustomShape 10"/>
          <p:cNvSpPr/>
          <p:nvPr/>
        </p:nvSpPr>
        <p:spPr>
          <a:xfrm>
            <a:off x="418680" y="3348360"/>
            <a:ext cx="844920" cy="353160"/>
          </a:xfrm>
          <a:prstGeom prst="rect">
            <a:avLst/>
          </a:prstGeom>
          <a:noFill/>
          <a:ln w="3240">
            <a:solidFill>
              <a:schemeClr val="accent4">
                <a:lumMod val="20000"/>
                <a:lumOff val="80000"/>
              </a:schemeClr>
            </a:solidFill>
            <a:round/>
          </a:ln>
        </p:spPr>
        <p:style>
          <a:lnRef idx="2">
            <a:schemeClr val="accent1">
              <a:shade val="50000"/>
            </a:schemeClr>
          </a:lnRef>
          <a:fillRef idx="1">
            <a:schemeClr val="accent1"/>
          </a:fillRef>
          <a:effectRef idx="0">
            <a:schemeClr val="accent1"/>
          </a:effectRef>
          <a:fontRef idx="minor"/>
        </p:style>
      </p:sp>
      <p:grpSp>
        <p:nvGrpSpPr>
          <p:cNvPr id="1769" name="Group 11"/>
          <p:cNvGrpSpPr/>
          <p:nvPr/>
        </p:nvGrpSpPr>
        <p:grpSpPr>
          <a:xfrm>
            <a:off x="1281600" y="3560040"/>
            <a:ext cx="237600" cy="462240"/>
            <a:chOff x="1281600" y="3560040"/>
            <a:chExt cx="237600" cy="462240"/>
          </a:xfrm>
        </p:grpSpPr>
        <p:grpSp>
          <p:nvGrpSpPr>
            <p:cNvPr id="1770" name="Group 12"/>
            <p:cNvGrpSpPr/>
            <p:nvPr/>
          </p:nvGrpSpPr>
          <p:grpSpPr>
            <a:xfrm>
              <a:off x="1408320" y="3841560"/>
              <a:ext cx="47520" cy="138960"/>
              <a:chOff x="1408320" y="3841560"/>
              <a:chExt cx="47520" cy="138960"/>
            </a:xfrm>
          </p:grpSpPr>
          <p:sp>
            <p:nvSpPr>
              <p:cNvPr id="1771" name="CustomShape 13"/>
              <p:cNvSpPr/>
              <p:nvPr/>
            </p:nvSpPr>
            <p:spPr>
              <a:xfrm rot="16713000">
                <a:off x="1355040" y="3904560"/>
                <a:ext cx="136440" cy="10080"/>
              </a:xfrm>
              <a:prstGeom prst="mathMinus">
                <a:avLst>
                  <a:gd name="adj1" fmla="val 23520"/>
                </a:avLst>
              </a:prstGeom>
              <a:solidFill>
                <a:srgbClr val="f4ee00"/>
              </a:solidFill>
              <a:ln>
                <a:solidFill>
                  <a:srgbClr val="ffff00"/>
                </a:solidFill>
                <a:round/>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tyle>
              <a:lnRef idx="1">
                <a:schemeClr val="accent1"/>
              </a:lnRef>
              <a:fillRef idx="3">
                <a:schemeClr val="accent1"/>
              </a:fillRef>
              <a:effectRef idx="2">
                <a:schemeClr val="accent1"/>
              </a:effectRef>
              <a:fontRef idx="minor"/>
            </p:style>
          </p:sp>
          <p:sp>
            <p:nvSpPr>
              <p:cNvPr id="1772" name="CustomShape 14"/>
              <p:cNvSpPr/>
              <p:nvPr/>
            </p:nvSpPr>
            <p:spPr>
              <a:xfrm rot="16713000">
                <a:off x="1363680" y="3906000"/>
                <a:ext cx="136440" cy="10080"/>
              </a:xfrm>
              <a:prstGeom prst="mathMinus">
                <a:avLst>
                  <a:gd name="adj1" fmla="val 23520"/>
                </a:avLst>
              </a:prstGeom>
              <a:solidFill>
                <a:srgbClr val="f4ee00"/>
              </a:solidFill>
              <a:ln>
                <a:solidFill>
                  <a:srgbClr val="ffff00"/>
                </a:solidFill>
                <a:round/>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tyle>
              <a:lnRef idx="1">
                <a:schemeClr val="accent1"/>
              </a:lnRef>
              <a:fillRef idx="3">
                <a:schemeClr val="accent1"/>
              </a:fillRef>
              <a:effectRef idx="2">
                <a:schemeClr val="accent1"/>
              </a:effectRef>
              <a:fontRef idx="minor"/>
            </p:style>
          </p:sp>
          <p:sp>
            <p:nvSpPr>
              <p:cNvPr id="1773" name="CustomShape 15"/>
              <p:cNvSpPr/>
              <p:nvPr/>
            </p:nvSpPr>
            <p:spPr>
              <a:xfrm rot="16713000">
                <a:off x="1372320" y="3907080"/>
                <a:ext cx="136440" cy="10080"/>
              </a:xfrm>
              <a:prstGeom prst="mathMinus">
                <a:avLst>
                  <a:gd name="adj1" fmla="val 23520"/>
                </a:avLst>
              </a:prstGeom>
              <a:solidFill>
                <a:srgbClr val="f4ee00"/>
              </a:solidFill>
              <a:ln>
                <a:solidFill>
                  <a:srgbClr val="ffff00"/>
                </a:solidFill>
                <a:round/>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tyle>
              <a:lnRef idx="1">
                <a:schemeClr val="accent1"/>
              </a:lnRef>
              <a:fillRef idx="3">
                <a:schemeClr val="accent1"/>
              </a:fillRef>
              <a:effectRef idx="2">
                <a:schemeClr val="accent1"/>
              </a:effectRef>
              <a:fontRef idx="minor"/>
            </p:style>
          </p:sp>
        </p:grpSp>
        <p:grpSp>
          <p:nvGrpSpPr>
            <p:cNvPr id="1774" name="Group 16"/>
            <p:cNvGrpSpPr/>
            <p:nvPr/>
          </p:nvGrpSpPr>
          <p:grpSpPr>
            <a:xfrm>
              <a:off x="1350720" y="3832920"/>
              <a:ext cx="47880" cy="138960"/>
              <a:chOff x="1350720" y="3832920"/>
              <a:chExt cx="47880" cy="138960"/>
            </a:xfrm>
          </p:grpSpPr>
          <p:sp>
            <p:nvSpPr>
              <p:cNvPr id="1775" name="CustomShape 17"/>
              <p:cNvSpPr/>
              <p:nvPr/>
            </p:nvSpPr>
            <p:spPr>
              <a:xfrm rot="16713000">
                <a:off x="1297440" y="3895920"/>
                <a:ext cx="136440" cy="10080"/>
              </a:xfrm>
              <a:prstGeom prst="mathMinus">
                <a:avLst>
                  <a:gd name="adj1" fmla="val 23520"/>
                </a:avLst>
              </a:prstGeom>
              <a:solidFill>
                <a:srgbClr val="f4ee00"/>
              </a:solidFill>
              <a:ln>
                <a:solidFill>
                  <a:srgbClr val="ffff00"/>
                </a:solidFill>
                <a:round/>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tyle>
              <a:lnRef idx="1">
                <a:schemeClr val="accent1"/>
              </a:lnRef>
              <a:fillRef idx="3">
                <a:schemeClr val="accent1"/>
              </a:fillRef>
              <a:effectRef idx="2">
                <a:schemeClr val="accent1"/>
              </a:effectRef>
              <a:fontRef idx="minor"/>
            </p:style>
          </p:sp>
          <p:sp>
            <p:nvSpPr>
              <p:cNvPr id="1776" name="CustomShape 18"/>
              <p:cNvSpPr/>
              <p:nvPr/>
            </p:nvSpPr>
            <p:spPr>
              <a:xfrm rot="16713000">
                <a:off x="1306080" y="3897360"/>
                <a:ext cx="136440" cy="10080"/>
              </a:xfrm>
              <a:prstGeom prst="mathMinus">
                <a:avLst>
                  <a:gd name="adj1" fmla="val 23520"/>
                </a:avLst>
              </a:prstGeom>
              <a:solidFill>
                <a:srgbClr val="f4ee00"/>
              </a:solidFill>
              <a:ln>
                <a:solidFill>
                  <a:srgbClr val="ffff00"/>
                </a:solidFill>
                <a:round/>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tyle>
              <a:lnRef idx="1">
                <a:schemeClr val="accent1"/>
              </a:lnRef>
              <a:fillRef idx="3">
                <a:schemeClr val="accent1"/>
              </a:fillRef>
              <a:effectRef idx="2">
                <a:schemeClr val="accent1"/>
              </a:effectRef>
              <a:fontRef idx="minor"/>
            </p:style>
          </p:sp>
          <p:sp>
            <p:nvSpPr>
              <p:cNvPr id="1777" name="CustomShape 19"/>
              <p:cNvSpPr/>
              <p:nvPr/>
            </p:nvSpPr>
            <p:spPr>
              <a:xfrm rot="16713000">
                <a:off x="1315080" y="3898440"/>
                <a:ext cx="136440" cy="10080"/>
              </a:xfrm>
              <a:prstGeom prst="mathMinus">
                <a:avLst>
                  <a:gd name="adj1" fmla="val 23520"/>
                </a:avLst>
              </a:prstGeom>
              <a:solidFill>
                <a:srgbClr val="f4ee00"/>
              </a:solidFill>
              <a:ln>
                <a:solidFill>
                  <a:srgbClr val="ffff00"/>
                </a:solidFill>
                <a:round/>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tyle>
              <a:lnRef idx="1">
                <a:schemeClr val="accent1"/>
              </a:lnRef>
              <a:fillRef idx="3">
                <a:schemeClr val="accent1"/>
              </a:fillRef>
              <a:effectRef idx="2">
                <a:schemeClr val="accent1"/>
              </a:effectRef>
              <a:fontRef idx="minor"/>
            </p:style>
          </p:sp>
        </p:grpSp>
        <p:grpSp>
          <p:nvGrpSpPr>
            <p:cNvPr id="1778" name="Group 20"/>
            <p:cNvGrpSpPr/>
            <p:nvPr/>
          </p:nvGrpSpPr>
          <p:grpSpPr>
            <a:xfrm>
              <a:off x="1308240" y="3830760"/>
              <a:ext cx="47880" cy="138960"/>
              <a:chOff x="1308240" y="3830760"/>
              <a:chExt cx="47880" cy="138960"/>
            </a:xfrm>
          </p:grpSpPr>
          <p:sp>
            <p:nvSpPr>
              <p:cNvPr id="1779" name="CustomShape 21"/>
              <p:cNvSpPr/>
              <p:nvPr/>
            </p:nvSpPr>
            <p:spPr>
              <a:xfrm rot="16713000">
                <a:off x="1254960" y="3893760"/>
                <a:ext cx="136440" cy="10080"/>
              </a:xfrm>
              <a:prstGeom prst="mathMinus">
                <a:avLst>
                  <a:gd name="adj1" fmla="val 23520"/>
                </a:avLst>
              </a:prstGeom>
              <a:solidFill>
                <a:srgbClr val="f4ee00"/>
              </a:solidFill>
              <a:ln>
                <a:solidFill>
                  <a:srgbClr val="ffff00"/>
                </a:solidFill>
                <a:round/>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tyle>
              <a:lnRef idx="1">
                <a:schemeClr val="accent1"/>
              </a:lnRef>
              <a:fillRef idx="3">
                <a:schemeClr val="accent1"/>
              </a:fillRef>
              <a:effectRef idx="2">
                <a:schemeClr val="accent1"/>
              </a:effectRef>
              <a:fontRef idx="minor"/>
            </p:style>
          </p:sp>
          <p:sp>
            <p:nvSpPr>
              <p:cNvPr id="1780" name="CustomShape 22"/>
              <p:cNvSpPr/>
              <p:nvPr/>
            </p:nvSpPr>
            <p:spPr>
              <a:xfrm rot="16713000">
                <a:off x="1263960" y="3894840"/>
                <a:ext cx="136440" cy="10080"/>
              </a:xfrm>
              <a:prstGeom prst="mathMinus">
                <a:avLst>
                  <a:gd name="adj1" fmla="val 23520"/>
                </a:avLst>
              </a:prstGeom>
              <a:solidFill>
                <a:srgbClr val="f4ee00"/>
              </a:solidFill>
              <a:ln>
                <a:solidFill>
                  <a:srgbClr val="ffff00"/>
                </a:solidFill>
                <a:round/>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tyle>
              <a:lnRef idx="1">
                <a:schemeClr val="accent1"/>
              </a:lnRef>
              <a:fillRef idx="3">
                <a:schemeClr val="accent1"/>
              </a:fillRef>
              <a:effectRef idx="2">
                <a:schemeClr val="accent1"/>
              </a:effectRef>
              <a:fontRef idx="minor"/>
            </p:style>
          </p:sp>
          <p:sp>
            <p:nvSpPr>
              <p:cNvPr id="1781" name="CustomShape 23"/>
              <p:cNvSpPr/>
              <p:nvPr/>
            </p:nvSpPr>
            <p:spPr>
              <a:xfrm rot="16713000">
                <a:off x="1272600" y="3896280"/>
                <a:ext cx="136440" cy="10080"/>
              </a:xfrm>
              <a:prstGeom prst="mathMinus">
                <a:avLst>
                  <a:gd name="adj1" fmla="val 23520"/>
                </a:avLst>
              </a:prstGeom>
              <a:solidFill>
                <a:srgbClr val="f4ee00"/>
              </a:solidFill>
              <a:ln>
                <a:solidFill>
                  <a:srgbClr val="ffff00"/>
                </a:solidFill>
                <a:round/>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tyle>
              <a:lnRef idx="1">
                <a:schemeClr val="accent1"/>
              </a:lnRef>
              <a:fillRef idx="3">
                <a:schemeClr val="accent1"/>
              </a:fillRef>
              <a:effectRef idx="2">
                <a:schemeClr val="accent1"/>
              </a:effectRef>
              <a:fontRef idx="minor"/>
            </p:style>
          </p:sp>
        </p:grpSp>
        <p:grpSp>
          <p:nvGrpSpPr>
            <p:cNvPr id="1782" name="Group 24"/>
            <p:cNvGrpSpPr/>
            <p:nvPr/>
          </p:nvGrpSpPr>
          <p:grpSpPr>
            <a:xfrm>
              <a:off x="1396440" y="3601080"/>
              <a:ext cx="47520" cy="139320"/>
              <a:chOff x="1396440" y="3601080"/>
              <a:chExt cx="47520" cy="139320"/>
            </a:xfrm>
          </p:grpSpPr>
          <p:sp>
            <p:nvSpPr>
              <p:cNvPr id="1783" name="CustomShape 25"/>
              <p:cNvSpPr/>
              <p:nvPr/>
            </p:nvSpPr>
            <p:spPr>
              <a:xfrm rot="16713000">
                <a:off x="1343160" y="3664080"/>
                <a:ext cx="136440" cy="10080"/>
              </a:xfrm>
              <a:prstGeom prst="mathMinus">
                <a:avLst>
                  <a:gd name="adj1" fmla="val 23520"/>
                </a:avLst>
              </a:prstGeom>
              <a:solidFill>
                <a:srgbClr val="f4ee00"/>
              </a:solidFill>
              <a:ln>
                <a:solidFill>
                  <a:srgbClr val="ffff00"/>
                </a:solidFill>
                <a:round/>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tyle>
              <a:lnRef idx="1">
                <a:schemeClr val="accent1"/>
              </a:lnRef>
              <a:fillRef idx="3">
                <a:schemeClr val="accent1"/>
              </a:fillRef>
              <a:effectRef idx="2">
                <a:schemeClr val="accent1"/>
              </a:effectRef>
              <a:fontRef idx="minor"/>
            </p:style>
          </p:sp>
          <p:sp>
            <p:nvSpPr>
              <p:cNvPr id="1784" name="CustomShape 26"/>
              <p:cNvSpPr/>
              <p:nvPr/>
            </p:nvSpPr>
            <p:spPr>
              <a:xfrm rot="16713000">
                <a:off x="1351800" y="3665520"/>
                <a:ext cx="136440" cy="10080"/>
              </a:xfrm>
              <a:prstGeom prst="mathMinus">
                <a:avLst>
                  <a:gd name="adj1" fmla="val 23520"/>
                </a:avLst>
              </a:prstGeom>
              <a:solidFill>
                <a:srgbClr val="f4ee00"/>
              </a:solidFill>
              <a:ln>
                <a:solidFill>
                  <a:srgbClr val="ffff00"/>
                </a:solidFill>
                <a:round/>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tyle>
              <a:lnRef idx="1">
                <a:schemeClr val="accent1"/>
              </a:lnRef>
              <a:fillRef idx="3">
                <a:schemeClr val="accent1"/>
              </a:fillRef>
              <a:effectRef idx="2">
                <a:schemeClr val="accent1"/>
              </a:effectRef>
              <a:fontRef idx="minor"/>
            </p:style>
          </p:sp>
          <p:sp>
            <p:nvSpPr>
              <p:cNvPr id="1785" name="CustomShape 27"/>
              <p:cNvSpPr/>
              <p:nvPr/>
            </p:nvSpPr>
            <p:spPr>
              <a:xfrm rot="16713000">
                <a:off x="1360440" y="3666960"/>
                <a:ext cx="136440" cy="10080"/>
              </a:xfrm>
              <a:prstGeom prst="mathMinus">
                <a:avLst>
                  <a:gd name="adj1" fmla="val 23520"/>
                </a:avLst>
              </a:prstGeom>
              <a:solidFill>
                <a:srgbClr val="f4ee00"/>
              </a:solidFill>
              <a:ln>
                <a:solidFill>
                  <a:srgbClr val="ffff00"/>
                </a:solidFill>
                <a:round/>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tyle>
              <a:lnRef idx="1">
                <a:schemeClr val="accent1"/>
              </a:lnRef>
              <a:fillRef idx="3">
                <a:schemeClr val="accent1"/>
              </a:fillRef>
              <a:effectRef idx="2">
                <a:schemeClr val="accent1"/>
              </a:effectRef>
              <a:fontRef idx="minor"/>
            </p:style>
          </p:sp>
        </p:grpSp>
        <p:sp>
          <p:nvSpPr>
            <p:cNvPr id="1786" name="CustomShape 28"/>
            <p:cNvSpPr/>
            <p:nvPr/>
          </p:nvSpPr>
          <p:spPr>
            <a:xfrm rot="16713000">
              <a:off x="1292040" y="3926160"/>
              <a:ext cx="70560" cy="82440"/>
            </a:xfrm>
            <a:prstGeom prst="ellipse">
              <a:avLst/>
            </a:prstGeom>
            <a:solidFill>
              <a:srgbClr val="d7d200"/>
            </a:solidFill>
            <a:ln>
              <a:solidFill>
                <a:srgbClr val="a4b82e"/>
              </a:solidFill>
              <a:round/>
            </a:ln>
            <a:effectLst>
              <a:outerShdw algn="ctr" blurRad="149987" dir="8460000" dist="250190">
                <a:srgbClr val="000000">
                  <a:alpha val="28000"/>
                </a:srgbClr>
              </a:outerShdw>
            </a:effectLst>
            <a:scene3d>
              <a:camera prst="orthographicFront">
                <a:rot lat="0" lon="0" rev="0"/>
              </a:camera>
              <a:lightRig dir="t" rig="contrasting">
                <a:rot lat="0" lon="0" rev="1500000"/>
              </a:lightRig>
            </a:scene3d>
            <a:sp3d prstMaterial="metal">
              <a:bevelT w="88900" h="88900"/>
            </a:sp3d>
          </p:spPr>
          <p:style>
            <a:lnRef idx="1">
              <a:schemeClr val="accent1"/>
            </a:lnRef>
            <a:fillRef idx="1003">
              <a:schemeClr val="dk2"/>
            </a:fillRef>
            <a:effectRef idx="2">
              <a:schemeClr val="accent1"/>
            </a:effectRef>
            <a:fontRef idx="minor"/>
          </p:style>
        </p:sp>
        <p:sp>
          <p:nvSpPr>
            <p:cNvPr id="1787" name="CustomShape 29"/>
            <p:cNvSpPr/>
            <p:nvPr/>
          </p:nvSpPr>
          <p:spPr>
            <a:xfrm rot="16713000">
              <a:off x="1382400" y="3939840"/>
              <a:ext cx="70560" cy="82440"/>
            </a:xfrm>
            <a:prstGeom prst="ellipse">
              <a:avLst/>
            </a:prstGeom>
            <a:solidFill>
              <a:srgbClr val="d7d200"/>
            </a:solidFill>
            <a:ln>
              <a:solidFill>
                <a:srgbClr val="a4b82e"/>
              </a:solidFill>
              <a:round/>
            </a:ln>
            <a:effectLst>
              <a:outerShdw algn="ctr" blurRad="149987" dir="8460000" dist="250190">
                <a:srgbClr val="000000">
                  <a:alpha val="28000"/>
                </a:srgbClr>
              </a:outerShdw>
            </a:effectLst>
            <a:scene3d>
              <a:camera prst="orthographicFront">
                <a:rot lat="0" lon="0" rev="0"/>
              </a:camera>
              <a:lightRig dir="t" rig="contrasting">
                <a:rot lat="0" lon="0" rev="1500000"/>
              </a:lightRig>
            </a:scene3d>
            <a:sp3d prstMaterial="metal">
              <a:bevelT w="88900" h="88900"/>
            </a:sp3d>
          </p:spPr>
          <p:style>
            <a:lnRef idx="1">
              <a:schemeClr val="accent1"/>
            </a:lnRef>
            <a:fillRef idx="1003">
              <a:schemeClr val="dk2"/>
            </a:fillRef>
            <a:effectRef idx="2">
              <a:schemeClr val="accent1"/>
            </a:effectRef>
            <a:fontRef idx="minor"/>
          </p:style>
        </p:sp>
        <p:sp>
          <p:nvSpPr>
            <p:cNvPr id="1788" name="CustomShape 30"/>
            <p:cNvSpPr/>
            <p:nvPr/>
          </p:nvSpPr>
          <p:spPr>
            <a:xfrm rot="16713000">
              <a:off x="1332000" y="3932280"/>
              <a:ext cx="70560" cy="82440"/>
            </a:xfrm>
            <a:prstGeom prst="ellipse">
              <a:avLst/>
            </a:prstGeom>
            <a:solidFill>
              <a:srgbClr val="d7d200"/>
            </a:solidFill>
            <a:ln>
              <a:solidFill>
                <a:srgbClr val="a4b82e"/>
              </a:solidFill>
              <a:round/>
            </a:ln>
            <a:effectLst>
              <a:outerShdw algn="ctr" blurRad="149987" dir="8460000" dist="250190">
                <a:srgbClr val="000000">
                  <a:alpha val="28000"/>
                </a:srgbClr>
              </a:outerShdw>
            </a:effectLst>
            <a:scene3d>
              <a:camera prst="orthographicFront">
                <a:rot lat="0" lon="0" rev="0"/>
              </a:camera>
              <a:lightRig dir="t" rig="contrasting">
                <a:rot lat="0" lon="0" rev="1500000"/>
              </a:lightRig>
            </a:scene3d>
            <a:sp3d prstMaterial="metal">
              <a:bevelT w="88900" h="88900"/>
            </a:sp3d>
          </p:spPr>
          <p:style>
            <a:lnRef idx="1">
              <a:schemeClr val="accent1"/>
            </a:lnRef>
            <a:fillRef idx="1003">
              <a:schemeClr val="dk2"/>
            </a:fillRef>
            <a:effectRef idx="2">
              <a:schemeClr val="accent1"/>
            </a:effectRef>
            <a:fontRef idx="minor"/>
          </p:style>
        </p:sp>
        <p:sp>
          <p:nvSpPr>
            <p:cNvPr id="1789" name="CustomShape 31"/>
            <p:cNvSpPr/>
            <p:nvPr/>
          </p:nvSpPr>
          <p:spPr>
            <a:xfrm rot="16713000">
              <a:off x="1347120" y="3559680"/>
              <a:ext cx="70560" cy="82440"/>
            </a:xfrm>
            <a:prstGeom prst="ellipse">
              <a:avLst/>
            </a:prstGeom>
            <a:solidFill>
              <a:srgbClr val="d7d200"/>
            </a:solidFill>
            <a:ln>
              <a:solidFill>
                <a:srgbClr val="a4b82e"/>
              </a:solidFill>
              <a:round/>
            </a:ln>
            <a:effectLst>
              <a:outerShdw algn="ctr" blurRad="149987" dir="8460000" dist="250190">
                <a:srgbClr val="000000">
                  <a:alpha val="28000"/>
                </a:srgbClr>
              </a:outerShdw>
            </a:effectLst>
            <a:scene3d>
              <a:camera prst="orthographicFront">
                <a:rot lat="0" lon="0" rev="0"/>
              </a:camera>
              <a:lightRig dir="t" rig="contrasting">
                <a:rot lat="0" lon="0" rev="1500000"/>
              </a:lightRig>
            </a:scene3d>
            <a:sp3d prstMaterial="metal">
              <a:bevelT w="88900" h="88900"/>
            </a:sp3d>
          </p:spPr>
          <p:style>
            <a:lnRef idx="1">
              <a:schemeClr val="accent1"/>
            </a:lnRef>
            <a:fillRef idx="1003">
              <a:schemeClr val="dk2"/>
            </a:fillRef>
            <a:effectRef idx="2">
              <a:schemeClr val="accent1"/>
            </a:effectRef>
            <a:fontRef idx="minor"/>
          </p:style>
        </p:sp>
        <p:sp>
          <p:nvSpPr>
            <p:cNvPr id="1790" name="CustomShape 32"/>
            <p:cNvSpPr/>
            <p:nvPr/>
          </p:nvSpPr>
          <p:spPr>
            <a:xfrm rot="16713000">
              <a:off x="1437480" y="3573360"/>
              <a:ext cx="70560" cy="82440"/>
            </a:xfrm>
            <a:prstGeom prst="ellipse">
              <a:avLst/>
            </a:prstGeom>
            <a:solidFill>
              <a:srgbClr val="d7d200"/>
            </a:solidFill>
            <a:ln>
              <a:solidFill>
                <a:srgbClr val="a4b82e"/>
              </a:solidFill>
              <a:round/>
            </a:ln>
            <a:effectLst>
              <a:outerShdw algn="ctr" blurRad="149987" dir="8460000" dist="250190">
                <a:srgbClr val="000000">
                  <a:alpha val="28000"/>
                </a:srgbClr>
              </a:outerShdw>
            </a:effectLst>
            <a:scene3d>
              <a:camera prst="orthographicFront">
                <a:rot lat="0" lon="0" rev="0"/>
              </a:camera>
              <a:lightRig dir="t" rig="contrasting">
                <a:rot lat="0" lon="0" rev="1500000"/>
              </a:lightRig>
            </a:scene3d>
            <a:sp3d prstMaterial="metal">
              <a:bevelT w="88900" h="88900"/>
            </a:sp3d>
          </p:spPr>
          <p:style>
            <a:lnRef idx="1">
              <a:schemeClr val="accent1"/>
            </a:lnRef>
            <a:fillRef idx="1003">
              <a:schemeClr val="dk2"/>
            </a:fillRef>
            <a:effectRef idx="2">
              <a:schemeClr val="accent1"/>
            </a:effectRef>
            <a:fontRef idx="minor"/>
          </p:style>
        </p:sp>
        <p:sp>
          <p:nvSpPr>
            <p:cNvPr id="1791" name="CustomShape 33"/>
            <p:cNvSpPr/>
            <p:nvPr/>
          </p:nvSpPr>
          <p:spPr>
            <a:xfrm rot="16713000">
              <a:off x="1387080" y="3565800"/>
              <a:ext cx="70560" cy="82440"/>
            </a:xfrm>
            <a:prstGeom prst="ellipse">
              <a:avLst/>
            </a:prstGeom>
            <a:solidFill>
              <a:srgbClr val="d7d200"/>
            </a:solidFill>
            <a:ln>
              <a:solidFill>
                <a:srgbClr val="a4b82e"/>
              </a:solidFill>
              <a:round/>
            </a:ln>
            <a:effectLst>
              <a:outerShdw algn="ctr" blurRad="149987" dir="8460000" dist="250190">
                <a:srgbClr val="000000">
                  <a:alpha val="28000"/>
                </a:srgbClr>
              </a:outerShdw>
            </a:effectLst>
            <a:scene3d>
              <a:camera prst="orthographicFront">
                <a:rot lat="0" lon="0" rev="0"/>
              </a:camera>
              <a:lightRig dir="t" rig="contrasting">
                <a:rot lat="0" lon="0" rev="1500000"/>
              </a:lightRig>
            </a:scene3d>
            <a:sp3d prstMaterial="metal">
              <a:bevelT w="88900" h="88900"/>
            </a:sp3d>
          </p:spPr>
          <p:style>
            <a:lnRef idx="1">
              <a:schemeClr val="accent1"/>
            </a:lnRef>
            <a:fillRef idx="1003">
              <a:schemeClr val="dk2"/>
            </a:fillRef>
            <a:effectRef idx="2">
              <a:schemeClr val="accent1"/>
            </a:effectRef>
            <a:fontRef idx="minor"/>
          </p:style>
        </p:sp>
        <p:sp>
          <p:nvSpPr>
            <p:cNvPr id="1792" name="CustomShape 34"/>
            <p:cNvSpPr/>
            <p:nvPr/>
          </p:nvSpPr>
          <p:spPr>
            <a:xfrm rot="16713000">
              <a:off x="1298520" y="3779640"/>
              <a:ext cx="94680" cy="82440"/>
            </a:xfrm>
            <a:prstGeom prst="ellipse">
              <a:avLst/>
            </a:prstGeom>
            <a:solidFill>
              <a:srgbClr val="c00000"/>
            </a:solidFill>
            <a:ln>
              <a:solidFill>
                <a:srgbClr val="7a0000"/>
              </a:solidFill>
              <a:round/>
            </a:ln>
            <a:effectLst>
              <a:outerShdw algn="ctr" blurRad="149987" dir="8460000" dist="250190">
                <a:srgbClr val="000000">
                  <a:alpha val="28000"/>
                </a:srgbClr>
              </a:outerShdw>
            </a:effectLst>
            <a:scene3d>
              <a:camera prst="orthographicFront">
                <a:rot lat="0" lon="0" rev="0"/>
              </a:camera>
              <a:lightRig dir="t" rig="contrasting">
                <a:rot lat="0" lon="0" rev="1500000"/>
              </a:lightRig>
            </a:scene3d>
            <a:sp3d prstMaterial="metal">
              <a:bevelT w="88900" h="88900"/>
            </a:sp3d>
          </p:spPr>
          <p:style>
            <a:lnRef idx="1">
              <a:schemeClr val="accent1"/>
            </a:lnRef>
            <a:fillRef idx="1003">
              <a:schemeClr val="dk2"/>
            </a:fillRef>
            <a:effectRef idx="2">
              <a:schemeClr val="accent1"/>
            </a:effectRef>
            <a:fontRef idx="minor"/>
          </p:style>
        </p:sp>
        <p:sp>
          <p:nvSpPr>
            <p:cNvPr id="1793" name="CustomShape 35"/>
            <p:cNvSpPr/>
            <p:nvPr/>
          </p:nvSpPr>
          <p:spPr>
            <a:xfrm rot="16713000">
              <a:off x="1310040" y="3703680"/>
              <a:ext cx="94680" cy="82440"/>
            </a:xfrm>
            <a:prstGeom prst="ellipse">
              <a:avLst/>
            </a:prstGeom>
            <a:solidFill>
              <a:srgbClr val="c00000"/>
            </a:solidFill>
            <a:ln>
              <a:solidFill>
                <a:srgbClr val="7a0000"/>
              </a:solidFill>
              <a:round/>
            </a:ln>
            <a:effectLst>
              <a:outerShdw algn="ctr" blurRad="149987" dir="8460000" dist="250190">
                <a:srgbClr val="000000">
                  <a:alpha val="28000"/>
                </a:srgbClr>
              </a:outerShdw>
            </a:effectLst>
            <a:scene3d>
              <a:camera prst="orthographicFront">
                <a:rot lat="0" lon="0" rev="0"/>
              </a:camera>
              <a:lightRig dir="t" rig="contrasting">
                <a:rot lat="0" lon="0" rev="1500000"/>
              </a:lightRig>
            </a:scene3d>
            <a:sp3d prstMaterial="metal">
              <a:bevelT w="88900" h="88900"/>
            </a:sp3d>
          </p:spPr>
          <p:style>
            <a:lnRef idx="1">
              <a:schemeClr val="accent1"/>
            </a:lnRef>
            <a:fillRef idx="1003">
              <a:schemeClr val="dk2"/>
            </a:fillRef>
            <a:effectRef idx="2">
              <a:schemeClr val="accent1"/>
            </a:effectRef>
            <a:fontRef idx="minor"/>
          </p:style>
        </p:sp>
        <p:sp>
          <p:nvSpPr>
            <p:cNvPr id="1794" name="CustomShape 36"/>
            <p:cNvSpPr/>
            <p:nvPr/>
          </p:nvSpPr>
          <p:spPr>
            <a:xfrm rot="16713000">
              <a:off x="1400760" y="3717000"/>
              <a:ext cx="94680" cy="82440"/>
            </a:xfrm>
            <a:prstGeom prst="ellipse">
              <a:avLst/>
            </a:prstGeom>
            <a:solidFill>
              <a:srgbClr val="c00000"/>
            </a:solidFill>
            <a:ln>
              <a:solidFill>
                <a:srgbClr val="7a0000"/>
              </a:solidFill>
              <a:round/>
            </a:ln>
            <a:effectLst>
              <a:outerShdw algn="ctr" blurRad="149987" dir="8460000" dist="250190">
                <a:srgbClr val="000000">
                  <a:alpha val="28000"/>
                </a:srgbClr>
              </a:outerShdw>
            </a:effectLst>
            <a:scene3d>
              <a:camera prst="orthographicFront">
                <a:rot lat="0" lon="0" rev="0"/>
              </a:camera>
              <a:lightRig dir="t" rig="contrasting">
                <a:rot lat="0" lon="0" rev="1500000"/>
              </a:lightRig>
            </a:scene3d>
            <a:sp3d prstMaterial="metal">
              <a:bevelT w="88900" h="88900"/>
            </a:sp3d>
          </p:spPr>
          <p:style>
            <a:lnRef idx="1">
              <a:schemeClr val="accent1"/>
            </a:lnRef>
            <a:fillRef idx="1003">
              <a:schemeClr val="dk2"/>
            </a:fillRef>
            <a:effectRef idx="2">
              <a:schemeClr val="accent1"/>
            </a:effectRef>
            <a:fontRef idx="minor"/>
          </p:style>
        </p:sp>
        <p:sp>
          <p:nvSpPr>
            <p:cNvPr id="1795" name="CustomShape 37"/>
            <p:cNvSpPr/>
            <p:nvPr/>
          </p:nvSpPr>
          <p:spPr>
            <a:xfrm rot="16713000">
              <a:off x="1350000" y="3709440"/>
              <a:ext cx="94680" cy="82440"/>
            </a:xfrm>
            <a:prstGeom prst="ellipse">
              <a:avLst/>
            </a:prstGeom>
            <a:solidFill>
              <a:srgbClr val="c00000"/>
            </a:solidFill>
            <a:ln>
              <a:noFill/>
            </a:ln>
            <a:effectLst>
              <a:outerShdw algn="ctr" blurRad="149987" dir="8460000" dist="250190">
                <a:srgbClr val="000000">
                  <a:alpha val="28000"/>
                </a:srgbClr>
              </a:outerShdw>
            </a:effectLst>
            <a:scene3d>
              <a:camera prst="orthographicFront">
                <a:rot lat="0" lon="0" rev="0"/>
              </a:camera>
              <a:lightRig dir="t" rig="contrasting">
                <a:rot lat="0" lon="0" rev="1500000"/>
              </a:lightRig>
            </a:scene3d>
            <a:sp3d prstMaterial="metal">
              <a:bevelT w="88900" h="88900"/>
            </a:sp3d>
          </p:spPr>
          <p:style>
            <a:lnRef idx="1">
              <a:schemeClr val="accent1"/>
            </a:lnRef>
            <a:fillRef idx="1003">
              <a:schemeClr val="dk2"/>
            </a:fillRef>
            <a:effectRef idx="2">
              <a:schemeClr val="accent1"/>
            </a:effectRef>
            <a:fontRef idx="minor"/>
          </p:style>
        </p:sp>
        <p:sp>
          <p:nvSpPr>
            <p:cNvPr id="1796" name="CustomShape 38"/>
            <p:cNvSpPr/>
            <p:nvPr/>
          </p:nvSpPr>
          <p:spPr>
            <a:xfrm rot="16713000">
              <a:off x="1389240" y="3793320"/>
              <a:ext cx="94680" cy="82440"/>
            </a:xfrm>
            <a:prstGeom prst="ellipse">
              <a:avLst/>
            </a:prstGeom>
            <a:solidFill>
              <a:srgbClr val="c00000"/>
            </a:solidFill>
            <a:ln>
              <a:solidFill>
                <a:srgbClr val="7a0000"/>
              </a:solidFill>
              <a:round/>
            </a:ln>
            <a:effectLst>
              <a:outerShdw algn="ctr" blurRad="149987" dir="8460000" dist="250190">
                <a:srgbClr val="000000">
                  <a:alpha val="28000"/>
                </a:srgbClr>
              </a:outerShdw>
            </a:effectLst>
            <a:scene3d>
              <a:camera prst="orthographicFront">
                <a:rot lat="0" lon="0" rev="0"/>
              </a:camera>
              <a:lightRig dir="t" rig="contrasting">
                <a:rot lat="0" lon="0" rev="1500000"/>
              </a:lightRig>
            </a:scene3d>
            <a:sp3d prstMaterial="metal">
              <a:bevelT w="88900" h="88900"/>
            </a:sp3d>
          </p:spPr>
          <p:style>
            <a:lnRef idx="1">
              <a:schemeClr val="accent1"/>
            </a:lnRef>
            <a:fillRef idx="1003">
              <a:schemeClr val="dk2"/>
            </a:fillRef>
            <a:effectRef idx="2">
              <a:schemeClr val="accent1"/>
            </a:effectRef>
            <a:fontRef idx="minor"/>
          </p:style>
        </p:sp>
        <p:sp>
          <p:nvSpPr>
            <p:cNvPr id="1797" name="CustomShape 39"/>
            <p:cNvSpPr/>
            <p:nvPr/>
          </p:nvSpPr>
          <p:spPr>
            <a:xfrm rot="16713000">
              <a:off x="1338480" y="3785760"/>
              <a:ext cx="94680" cy="82440"/>
            </a:xfrm>
            <a:prstGeom prst="ellipse">
              <a:avLst/>
            </a:prstGeom>
            <a:solidFill>
              <a:srgbClr val="c00000"/>
            </a:solidFill>
            <a:ln>
              <a:solidFill>
                <a:srgbClr val="7a0000"/>
              </a:solidFill>
              <a:round/>
            </a:ln>
            <a:effectLst>
              <a:outerShdw algn="ctr" blurRad="149987" dir="8460000" dist="250190">
                <a:srgbClr val="000000">
                  <a:alpha val="28000"/>
                </a:srgbClr>
              </a:outerShdw>
            </a:effectLst>
            <a:scene3d>
              <a:camera prst="orthographicFront">
                <a:rot lat="0" lon="0" rev="0"/>
              </a:camera>
              <a:lightRig dir="t" rig="contrasting">
                <a:rot lat="0" lon="0" rev="1500000"/>
              </a:lightRig>
            </a:scene3d>
            <a:sp3d prstMaterial="metal">
              <a:bevelT w="88900" h="88900"/>
            </a:sp3d>
          </p:spPr>
          <p:style>
            <a:lnRef idx="1">
              <a:schemeClr val="accent1"/>
            </a:lnRef>
            <a:fillRef idx="1003">
              <a:schemeClr val="dk2"/>
            </a:fillRef>
            <a:effectRef idx="2">
              <a:schemeClr val="accent1"/>
            </a:effectRef>
            <a:fontRef idx="minor"/>
          </p:style>
        </p:sp>
      </p:grpSp>
      <p:pic>
        <p:nvPicPr>
          <p:cNvPr id="1798" name="Immagine 52" descr=""/>
          <p:cNvPicPr/>
          <p:nvPr/>
        </p:nvPicPr>
        <p:blipFill>
          <a:blip r:embed="rId7"/>
          <a:stretch/>
        </p:blipFill>
        <p:spPr>
          <a:xfrm>
            <a:off x="3507840" y="282240"/>
            <a:ext cx="2216880" cy="631080"/>
          </a:xfrm>
          <a:prstGeom prst="rect">
            <a:avLst/>
          </a:prstGeom>
          <a:ln>
            <a:noFill/>
          </a:ln>
        </p:spPr>
      </p:pic>
    </p:spTree>
  </p:cSld>
  <p:timing>
    <p:tnLst>
      <p:par>
        <p:cTn id="23" dur="indefinite" restart="never" nodeType="tmRoot">
          <p:childTnLst>
            <p:seq>
              <p:cTn id="24" dur="indefinite" nodeType="mainSeq">
                <p:childTnLst>
                  <p:par>
                    <p:cTn id="25" fill="hold">
                      <p:stCondLst>
                        <p:cond delay="indefinite"/>
                      </p:stCondLst>
                      <p:childTnLst>
                        <p:par>
                          <p:cTn id="26" fill="hold">
                            <p:stCondLst>
                              <p:cond delay="0"/>
                            </p:stCondLst>
                            <p:childTnLst>
                              <p:par>
                                <p:cTn id="27" nodeType="clickEffect" fill="hold" presetClass="entr" presetID="10">
                                  <p:stCondLst>
                                    <p:cond delay="0"/>
                                  </p:stCondLst>
                                  <p:childTnLst>
                                    <p:set>
                                      <p:cBhvr>
                                        <p:cTn id="28" dur="1" fill="hold">
                                          <p:stCondLst>
                                            <p:cond delay="0"/>
                                          </p:stCondLst>
                                        </p:cTn>
                                        <p:tgtEl>
                                          <p:spTgt spid="1756"/>
                                        </p:tgtEl>
                                        <p:attrNameLst>
                                          <p:attrName>style.visibility</p:attrName>
                                        </p:attrNameLst>
                                      </p:cBhvr>
                                      <p:to>
                                        <p:strVal val="visible"/>
                                      </p:to>
                                    </p:set>
                                    <p:animEffect filter="fade" transition="in">
                                      <p:cBhvr additive="repl">
                                        <p:cTn id="29" dur="500"/>
                                        <p:tgtEl>
                                          <p:spTgt spid="1756"/>
                                        </p:tgtEl>
                                      </p:cBhvr>
                                    </p:animEffect>
                                  </p:childTnLst>
                                </p:cTn>
                              </p:par>
                            </p:childTnLst>
                          </p:cTn>
                        </p:par>
                      </p:childTnLst>
                    </p:cTn>
                  </p:par>
                  <p:par>
                    <p:cTn id="30" fill="hold">
                      <p:stCondLst>
                        <p:cond delay="indefinite"/>
                      </p:stCondLst>
                      <p:childTnLst>
                        <p:par>
                          <p:cTn id="31" fill="hold">
                            <p:stCondLst>
                              <p:cond delay="0"/>
                            </p:stCondLst>
                            <p:childTnLst>
                              <p:par>
                                <p:cTn id="32" nodeType="clickEffect" fill="hold" presetClass="entr" presetID="42">
                                  <p:stCondLst>
                                    <p:cond delay="0"/>
                                  </p:stCondLst>
                                  <p:childTnLst>
                                    <p:set>
                                      <p:cBhvr>
                                        <p:cTn id="33" dur="1" fill="hold">
                                          <p:stCondLst>
                                            <p:cond delay="0"/>
                                          </p:stCondLst>
                                        </p:cTn>
                                        <p:tgtEl>
                                          <p:spTgt spid="1757"/>
                                        </p:tgtEl>
                                        <p:attrNameLst>
                                          <p:attrName>style.visibility</p:attrName>
                                        </p:attrNameLst>
                                      </p:cBhvr>
                                      <p:to>
                                        <p:strVal val="visible"/>
                                      </p:to>
                                    </p:set>
                                    <p:animEffect filter="fade" transition="in">
                                      <p:cBhvr additive="repl">
                                        <p:cTn id="34" dur="1000"/>
                                        <p:tgtEl>
                                          <p:spTgt spid="1757"/>
                                        </p:tgtEl>
                                      </p:cBhvr>
                                    </p:animEffect>
                                    <p:anim calcmode="lin" valueType="num">
                                      <p:cBhvr additive="repl">
                                        <p:cTn id="35" dur="1000" fill="hold"/>
                                        <p:tgtEl>
                                          <p:spTgt spid="1757"/>
                                        </p:tgtEl>
                                        <p:attrNameLst>
                                          <p:attrName>ppt_x</p:attrName>
                                        </p:attrNameLst>
                                      </p:cBhvr>
                                      <p:tavLst>
                                        <p:tav tm="0">
                                          <p:val>
                                            <p:strVal val="#ppt_x"/>
                                          </p:val>
                                        </p:tav>
                                        <p:tav tm="100000">
                                          <p:val>
                                            <p:strVal val="#ppt_x"/>
                                          </p:val>
                                        </p:tav>
                                      </p:tavLst>
                                    </p:anim>
                                    <p:anim calcmode="lin" valueType="num">
                                      <p:cBhvr additive="repl">
                                        <p:cTn id="36" dur="1000" fill="hold"/>
                                        <p:tgtEl>
                                          <p:spTgt spid="175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nodeType="clickEffect" fill="hold" presetClass="entr" presetID="42">
                                  <p:stCondLst>
                                    <p:cond delay="0"/>
                                  </p:stCondLst>
                                  <p:childTnLst>
                                    <p:set>
                                      <p:cBhvr>
                                        <p:cTn id="40" dur="1" fill="hold">
                                          <p:stCondLst>
                                            <p:cond delay="0"/>
                                          </p:stCondLst>
                                        </p:cTn>
                                        <p:tgtEl>
                                          <p:spTgt spid="1758"/>
                                        </p:tgtEl>
                                        <p:attrNameLst>
                                          <p:attrName>style.visibility</p:attrName>
                                        </p:attrNameLst>
                                      </p:cBhvr>
                                      <p:to>
                                        <p:strVal val="visible"/>
                                      </p:to>
                                    </p:set>
                                    <p:animEffect filter="fade" transition="in">
                                      <p:cBhvr additive="repl">
                                        <p:cTn id="41" dur="1000"/>
                                        <p:tgtEl>
                                          <p:spTgt spid="1758"/>
                                        </p:tgtEl>
                                      </p:cBhvr>
                                    </p:animEffect>
                                    <p:anim calcmode="lin" valueType="num">
                                      <p:cBhvr additive="repl">
                                        <p:cTn id="42" dur="1000" fill="hold"/>
                                        <p:tgtEl>
                                          <p:spTgt spid="1758"/>
                                        </p:tgtEl>
                                        <p:attrNameLst>
                                          <p:attrName>ppt_x</p:attrName>
                                        </p:attrNameLst>
                                      </p:cBhvr>
                                      <p:tavLst>
                                        <p:tav tm="0">
                                          <p:val>
                                            <p:strVal val="#ppt_x"/>
                                          </p:val>
                                        </p:tav>
                                        <p:tav tm="100000">
                                          <p:val>
                                            <p:strVal val="#ppt_x"/>
                                          </p:val>
                                        </p:tav>
                                      </p:tavLst>
                                    </p:anim>
                                    <p:anim calcmode="lin" valueType="num">
                                      <p:cBhvr additive="repl">
                                        <p:cTn id="43" dur="1000" fill="hold"/>
                                        <p:tgtEl>
                                          <p:spTgt spid="1758"/>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2342</TotalTime>
  <Application>LibreOffice/6.0.6.2$Linux_X86_64 LibreOffice_project/00$Build-2</Application>
  <Words>2344</Words>
  <Paragraphs>439</Paragraphs>
  <Company>EB</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2014-09-29T08:59:47Z</dcterms:created>
  <dc:creator>Eduardo Bonavita</dc:creator>
  <dc:description/>
  <dc:language>en-GB</dc:language>
  <cp:lastModifiedBy>Simon Harding</cp:lastModifiedBy>
  <cp:lastPrinted>2014-11-07T09:16:37Z</cp:lastPrinted>
  <dcterms:modified xsi:type="dcterms:W3CDTF">2018-10-31T15:28:44Z</dcterms:modified>
  <cp:revision>305</cp:revision>
  <dc:subject/>
  <dc:title>“PTX3 acts as an extrinsic oncosuppressor by regulating Complement-dependent tumor-promoting inflammation”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Company">
    <vt:lpwstr>EB</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16</vt:i4>
  </property>
  <property fmtid="{D5CDD505-2E9C-101B-9397-08002B2CF9AE}" pid="9" name="PresentationFormat">
    <vt:lpwstr>Presentazione su schermo (4:3)</vt:lpwstr>
  </property>
  <property fmtid="{D5CDD505-2E9C-101B-9397-08002B2CF9AE}" pid="10" name="ScaleCrop">
    <vt:bool>0</vt:bool>
  </property>
  <property fmtid="{D5CDD505-2E9C-101B-9397-08002B2CF9AE}" pid="11" name="ShareDoc">
    <vt:bool>0</vt:bool>
  </property>
  <property fmtid="{D5CDD505-2E9C-101B-9397-08002B2CF9AE}" pid="12" name="Slides">
    <vt:i4>56</vt:i4>
  </property>
</Properties>
</file>